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7"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CFC"/>
    <a:srgbClr val="DEF59B"/>
    <a:srgbClr val="F8CCF5"/>
    <a:srgbClr val="97EFE6"/>
    <a:srgbClr val="7DA1A6"/>
    <a:srgbClr val="648895"/>
    <a:srgbClr val="3C6269"/>
    <a:srgbClr val="0E4A55"/>
    <a:srgbClr val="CEE3E3"/>
    <a:srgbClr val="809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autoAdjust="0"/>
    <p:restoredTop sz="96058"/>
  </p:normalViewPr>
  <p:slideViewPr>
    <p:cSldViewPr snapToGrid="0" snapToObjects="1">
      <p:cViewPr varScale="1">
        <p:scale>
          <a:sx n="128" d="100"/>
          <a:sy n="128" d="100"/>
        </p:scale>
        <p:origin x="38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053&amp;utm_source=template-powerpoint&amp;utm_medium=content&amp;utm_campaign=Project+Flowchart-powerpoint-12053&amp;lpa=Project+Flowchart+powerpoint+12053"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6" name="Picture 1155" descr="Abstract wave like glass building exterior">
            <a:extLst>
              <a:ext uri="{FF2B5EF4-FFF2-40B4-BE49-F238E27FC236}">
                <a16:creationId xmlns:a16="http://schemas.microsoft.com/office/drawing/2014/main" id="{087CEB8E-D87B-D20C-068A-82A40437E253}"/>
              </a:ext>
            </a:extLst>
          </p:cNvPr>
          <p:cNvPicPr>
            <a:picLocks noChangeAspect="1"/>
          </p:cNvPicPr>
          <p:nvPr/>
        </p:nvPicPr>
        <p:blipFill rotWithShape="1">
          <a:blip r:embed="rId2" cstate="screen">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2700" y="0"/>
            <a:ext cx="12204700" cy="6858000"/>
          </a:xfrm>
          <a:prstGeom prst="rect">
            <a:avLst/>
          </a:prstGeom>
        </p:spPr>
      </p:pic>
      <p:grpSp>
        <p:nvGrpSpPr>
          <p:cNvPr id="1035" name="Group 1034">
            <a:extLst>
              <a:ext uri="{FF2B5EF4-FFF2-40B4-BE49-F238E27FC236}">
                <a16:creationId xmlns:a16="http://schemas.microsoft.com/office/drawing/2014/main" id="{FE716983-27D3-0CD0-88E6-22687915EAE4}"/>
              </a:ext>
            </a:extLst>
          </p:cNvPr>
          <p:cNvGrpSpPr/>
          <p:nvPr/>
        </p:nvGrpSpPr>
        <p:grpSpPr>
          <a:xfrm>
            <a:off x="9554900" y="122557"/>
            <a:ext cx="2531424" cy="2387288"/>
            <a:chOff x="4301836" y="1542184"/>
            <a:chExt cx="4242954" cy="4001365"/>
          </a:xfrm>
          <a:solidFill>
            <a:schemeClr val="bg1">
              <a:alpha val="50000"/>
            </a:schemeClr>
          </a:solidFill>
        </p:grpSpPr>
        <p:sp>
          <p:nvSpPr>
            <p:cNvPr id="1036" name="Freeform 1035">
              <a:extLst>
                <a:ext uri="{FF2B5EF4-FFF2-40B4-BE49-F238E27FC236}">
                  <a16:creationId xmlns:a16="http://schemas.microsoft.com/office/drawing/2014/main" id="{A2CD91DC-5866-03CA-9A33-69B9BDEBC310}"/>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37" name="Freeform 1036">
              <a:extLst>
                <a:ext uri="{FF2B5EF4-FFF2-40B4-BE49-F238E27FC236}">
                  <a16:creationId xmlns:a16="http://schemas.microsoft.com/office/drawing/2014/main" id="{D670EF20-F9AB-FFC3-2BBB-76E37AA39C53}"/>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38" name="Freeform 1037">
              <a:extLst>
                <a:ext uri="{FF2B5EF4-FFF2-40B4-BE49-F238E27FC236}">
                  <a16:creationId xmlns:a16="http://schemas.microsoft.com/office/drawing/2014/main" id="{1369070D-9323-74D1-1C83-091BD8455A8C}"/>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59F351D2-A615-25F6-6155-00E7BCA6374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58E0EF84-AC6A-9A06-3E1A-CFAC06548295}"/>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1" name="Freeform 1040">
              <a:extLst>
                <a:ext uri="{FF2B5EF4-FFF2-40B4-BE49-F238E27FC236}">
                  <a16:creationId xmlns:a16="http://schemas.microsoft.com/office/drawing/2014/main" id="{78600396-802A-C504-FB12-50EF4721E49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2" name="Freeform 1041">
              <a:extLst>
                <a:ext uri="{FF2B5EF4-FFF2-40B4-BE49-F238E27FC236}">
                  <a16:creationId xmlns:a16="http://schemas.microsoft.com/office/drawing/2014/main" id="{2BC1C854-6696-3CF4-E657-DAF7909672AF}"/>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3" name="Freeform 1042">
              <a:extLst>
                <a:ext uri="{FF2B5EF4-FFF2-40B4-BE49-F238E27FC236}">
                  <a16:creationId xmlns:a16="http://schemas.microsoft.com/office/drawing/2014/main" id="{D7DD4BE6-5A75-74E2-284F-77228537A45E}"/>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4" name="Freeform 1043">
              <a:extLst>
                <a:ext uri="{FF2B5EF4-FFF2-40B4-BE49-F238E27FC236}">
                  <a16:creationId xmlns:a16="http://schemas.microsoft.com/office/drawing/2014/main" id="{BB3C8676-2E88-F3FA-5EA8-7B374B324EDD}"/>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5" name="Freeform 1044">
              <a:extLst>
                <a:ext uri="{FF2B5EF4-FFF2-40B4-BE49-F238E27FC236}">
                  <a16:creationId xmlns:a16="http://schemas.microsoft.com/office/drawing/2014/main" id="{15503037-B2DA-4A50-0C17-DD5ED4EAD315}"/>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6" name="Freeform 1045">
              <a:extLst>
                <a:ext uri="{FF2B5EF4-FFF2-40B4-BE49-F238E27FC236}">
                  <a16:creationId xmlns:a16="http://schemas.microsoft.com/office/drawing/2014/main" id="{7EB269BA-0BD7-FBEB-366D-1172D18FD699}"/>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7" name="Freeform 1046">
              <a:extLst>
                <a:ext uri="{FF2B5EF4-FFF2-40B4-BE49-F238E27FC236}">
                  <a16:creationId xmlns:a16="http://schemas.microsoft.com/office/drawing/2014/main" id="{D46AC219-CBCD-D5E6-92DF-BBBE8531FB4C}"/>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8" name="Freeform 1047">
              <a:extLst>
                <a:ext uri="{FF2B5EF4-FFF2-40B4-BE49-F238E27FC236}">
                  <a16:creationId xmlns:a16="http://schemas.microsoft.com/office/drawing/2014/main" id="{A25407E2-310D-A5E2-D3CF-273455A4171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49" name="Freeform 1048">
              <a:extLst>
                <a:ext uri="{FF2B5EF4-FFF2-40B4-BE49-F238E27FC236}">
                  <a16:creationId xmlns:a16="http://schemas.microsoft.com/office/drawing/2014/main" id="{AF53738D-7BC8-C598-A7B1-CC0AAEB8E29E}"/>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50" name="Freeform 1049">
              <a:extLst>
                <a:ext uri="{FF2B5EF4-FFF2-40B4-BE49-F238E27FC236}">
                  <a16:creationId xmlns:a16="http://schemas.microsoft.com/office/drawing/2014/main" id="{BB556628-0CEE-6BEA-6017-C0D0D508BFED}"/>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1" name="Freeform 1050">
              <a:extLst>
                <a:ext uri="{FF2B5EF4-FFF2-40B4-BE49-F238E27FC236}">
                  <a16:creationId xmlns:a16="http://schemas.microsoft.com/office/drawing/2014/main" id="{4A09CF3C-2383-626C-ABB7-30E2AD11BCF0}"/>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2" name="Freeform 1051">
              <a:extLst>
                <a:ext uri="{FF2B5EF4-FFF2-40B4-BE49-F238E27FC236}">
                  <a16:creationId xmlns:a16="http://schemas.microsoft.com/office/drawing/2014/main" id="{1CF1AD5D-B698-1D53-F83E-727D0A13E380}"/>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3" name="Freeform 1052">
              <a:extLst>
                <a:ext uri="{FF2B5EF4-FFF2-40B4-BE49-F238E27FC236}">
                  <a16:creationId xmlns:a16="http://schemas.microsoft.com/office/drawing/2014/main" id="{46BA49A2-8B15-B6A7-1F4D-F8AB9B9CA6F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4" name="Freeform 1053">
              <a:extLst>
                <a:ext uri="{FF2B5EF4-FFF2-40B4-BE49-F238E27FC236}">
                  <a16:creationId xmlns:a16="http://schemas.microsoft.com/office/drawing/2014/main" id="{E6375B79-93B8-4841-A8E8-41123F55258B}"/>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5" name="Freeform 1054">
              <a:extLst>
                <a:ext uri="{FF2B5EF4-FFF2-40B4-BE49-F238E27FC236}">
                  <a16:creationId xmlns:a16="http://schemas.microsoft.com/office/drawing/2014/main" id="{6E3BA79A-40F5-4BE9-538D-792A7752698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6" name="Freeform 1055">
              <a:extLst>
                <a:ext uri="{FF2B5EF4-FFF2-40B4-BE49-F238E27FC236}">
                  <a16:creationId xmlns:a16="http://schemas.microsoft.com/office/drawing/2014/main" id="{C8B9E29E-6547-00CD-567D-58FBC31EC9CA}"/>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45BF699E-9145-E79E-44DC-1154CFC3E689}"/>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038598B8-612A-F097-880F-6E4DD2860312}"/>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9" name="Freeform 1058">
              <a:extLst>
                <a:ext uri="{FF2B5EF4-FFF2-40B4-BE49-F238E27FC236}">
                  <a16:creationId xmlns:a16="http://schemas.microsoft.com/office/drawing/2014/main" id="{E963C61E-DF7D-C0A7-8D61-1929E55C692E}"/>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ADADC1E4-4E7E-0321-9AD5-EC6EA9B43941}"/>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17F05489-8757-E939-58CC-209095B78FC0}"/>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2" name="Freeform 1061">
              <a:extLst>
                <a:ext uri="{FF2B5EF4-FFF2-40B4-BE49-F238E27FC236}">
                  <a16:creationId xmlns:a16="http://schemas.microsoft.com/office/drawing/2014/main" id="{D8542217-8937-4F4D-D880-312E8A4E9D9A}"/>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A7E3BFBE-5CEC-ECC4-9E58-E1DDE287626F}"/>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6C76646A-CD1B-886D-3055-BA8B3F55C4C4}"/>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5" name="Freeform 1064">
              <a:extLst>
                <a:ext uri="{FF2B5EF4-FFF2-40B4-BE49-F238E27FC236}">
                  <a16:creationId xmlns:a16="http://schemas.microsoft.com/office/drawing/2014/main" id="{22F23E0C-1C1B-E7D5-B3B6-D9BE02D92BEE}"/>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6" name="Freeform 1065">
              <a:extLst>
                <a:ext uri="{FF2B5EF4-FFF2-40B4-BE49-F238E27FC236}">
                  <a16:creationId xmlns:a16="http://schemas.microsoft.com/office/drawing/2014/main" id="{D4DBE260-9AD7-18E2-97C4-C06191AC9CA8}"/>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1AF59FD1-E818-3A58-F0BF-C605EEFCA701}"/>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8" name="Freeform 1067">
              <a:extLst>
                <a:ext uri="{FF2B5EF4-FFF2-40B4-BE49-F238E27FC236}">
                  <a16:creationId xmlns:a16="http://schemas.microsoft.com/office/drawing/2014/main" id="{ACA5EF3A-DAC8-86AB-355A-78AA2D5860C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9" name="Freeform 1068">
              <a:extLst>
                <a:ext uri="{FF2B5EF4-FFF2-40B4-BE49-F238E27FC236}">
                  <a16:creationId xmlns:a16="http://schemas.microsoft.com/office/drawing/2014/main" id="{04C26E63-CFF2-BB07-8C4F-65D35A6A54D1}"/>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0" name="Freeform 1069">
              <a:extLst>
                <a:ext uri="{FF2B5EF4-FFF2-40B4-BE49-F238E27FC236}">
                  <a16:creationId xmlns:a16="http://schemas.microsoft.com/office/drawing/2014/main" id="{837C639A-A408-C31D-3160-65D885C13226}"/>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1EC16428-A53A-B785-201E-57760FB8D6F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2" name="Freeform 1071">
              <a:extLst>
                <a:ext uri="{FF2B5EF4-FFF2-40B4-BE49-F238E27FC236}">
                  <a16:creationId xmlns:a16="http://schemas.microsoft.com/office/drawing/2014/main" id="{9DE56B46-5B40-D6E3-986E-F8F7731ED15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613AE5F7-E279-0FC4-D82C-3C5D9CF22EF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4" name="Freeform 1073">
              <a:extLst>
                <a:ext uri="{FF2B5EF4-FFF2-40B4-BE49-F238E27FC236}">
                  <a16:creationId xmlns:a16="http://schemas.microsoft.com/office/drawing/2014/main" id="{5C313F73-E360-8098-BE12-061CA23445DD}"/>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47C381A1-0305-4085-EB7E-DEE4D0EDCE0F}"/>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734D11B9-206B-6E8F-A8C8-BA8AAE73BB9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77" name="Freeform 1076">
              <a:extLst>
                <a:ext uri="{FF2B5EF4-FFF2-40B4-BE49-F238E27FC236}">
                  <a16:creationId xmlns:a16="http://schemas.microsoft.com/office/drawing/2014/main" id="{FD9FE70C-6E88-DE03-183A-C23EAD4E23AF}"/>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0E9FEDB0-9F56-513B-979B-0A69713E610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07217CAE-1380-5698-98F5-607D1803C7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3CDE523B-ADD8-6FDB-3881-553BBC3CA33F}"/>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31C6A9D2-9DDF-4948-F146-5508842F7EFA}"/>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135E6C46-BAFB-7D41-6CCD-69237CD45C2A}"/>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3" name="Freeform 1082">
              <a:extLst>
                <a:ext uri="{FF2B5EF4-FFF2-40B4-BE49-F238E27FC236}">
                  <a16:creationId xmlns:a16="http://schemas.microsoft.com/office/drawing/2014/main" id="{79E4BCB2-D7E0-12C1-174E-9CC09B850082}"/>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EF665D22-D161-0C29-6363-8CD7E299B91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A82F526B-D3C9-CF77-7679-F05309D7206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6" name="Freeform 1085">
              <a:extLst>
                <a:ext uri="{FF2B5EF4-FFF2-40B4-BE49-F238E27FC236}">
                  <a16:creationId xmlns:a16="http://schemas.microsoft.com/office/drawing/2014/main" id="{3C8E32F2-B080-1FC5-D180-257100B04351}"/>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6E9EADF5-52B5-3BF4-2F02-F9A96F4BA89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969C54C2-B8E1-4198-D852-6E08A4D6B20B}"/>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E99A84D1-676B-3C61-6FB8-C897B49FD4F5}"/>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718EA997-4E0F-98B2-A13C-69BA0FA96D1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FAB0C92E-7B88-4196-EA6C-5CDE4028D279}"/>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FAD649AF-1FA5-1193-2899-035A35A9F45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4DE5A189-7603-AE1C-F0C1-3DF78E5BBF4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ED8FD214-6FAB-8E41-3486-286BD599BC9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59E05416-B04F-A749-73F4-B4FBA2EA948F}"/>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DC2D28F4-95FB-594C-A59E-C90F5DB7881C}"/>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DFC886AB-8A2E-6CD8-8AA9-87A7BDA0110D}"/>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DC3D7C68-7665-3D22-93D8-A2C581C13BB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353A643C-FFA8-CC02-BFD5-0B0BC2056420}"/>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05EDE384-38D5-C808-60F6-FC9C44CEB3DE}"/>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1" name="Freeform 1100">
              <a:extLst>
                <a:ext uri="{FF2B5EF4-FFF2-40B4-BE49-F238E27FC236}">
                  <a16:creationId xmlns:a16="http://schemas.microsoft.com/office/drawing/2014/main" id="{A7A5293F-3C47-0FB2-89D8-C304242A012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2" name="Freeform 1101">
              <a:extLst>
                <a:ext uri="{FF2B5EF4-FFF2-40B4-BE49-F238E27FC236}">
                  <a16:creationId xmlns:a16="http://schemas.microsoft.com/office/drawing/2014/main" id="{D4E98312-E885-9717-62BD-E2C8EB0C1B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EC50CC2D-C518-DB9E-7291-58B444A75E4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4" name="Freeform 1103">
              <a:extLst>
                <a:ext uri="{FF2B5EF4-FFF2-40B4-BE49-F238E27FC236}">
                  <a16:creationId xmlns:a16="http://schemas.microsoft.com/office/drawing/2014/main" id="{181AE212-491B-8C16-0E0D-70517C2E3530}"/>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5D3E334D-D779-151D-014F-746DB497154D}"/>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DB4ACF48-8B2F-CCD8-7461-36B2047E10A8}"/>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392511B4-40A4-95AE-C27D-E49DD92D1A5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C4EDDAF1-376C-89BC-A8A5-154E90847BDC}"/>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15076B0C-5F1B-244F-86E2-809C1944EE6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B32C2ECD-9F3A-C862-4E5A-33BE9629EA4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E4595D08-2EA9-0086-B6B2-C40A9ED98F0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5408FC77-4A1C-5187-D7CB-E3BDE44F5CD9}"/>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70BDE6C6-320F-AB14-542E-581946D3F4B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4" name="Freeform 1113">
              <a:extLst>
                <a:ext uri="{FF2B5EF4-FFF2-40B4-BE49-F238E27FC236}">
                  <a16:creationId xmlns:a16="http://schemas.microsoft.com/office/drawing/2014/main" id="{778488E3-3992-2438-01B0-1EAC3723728B}"/>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BFEBCE30-F841-0C0A-EF1A-5FB230010AB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6" name="Freeform 1115">
              <a:extLst>
                <a:ext uri="{FF2B5EF4-FFF2-40B4-BE49-F238E27FC236}">
                  <a16:creationId xmlns:a16="http://schemas.microsoft.com/office/drawing/2014/main" id="{325C566A-4064-4E63-F883-D89FF2C8B0F1}"/>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7" name="Freeform 1116">
              <a:extLst>
                <a:ext uri="{FF2B5EF4-FFF2-40B4-BE49-F238E27FC236}">
                  <a16:creationId xmlns:a16="http://schemas.microsoft.com/office/drawing/2014/main" id="{9B1E09CA-CACF-E809-F181-F779CB637A2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18" name="Freeform 1117">
              <a:extLst>
                <a:ext uri="{FF2B5EF4-FFF2-40B4-BE49-F238E27FC236}">
                  <a16:creationId xmlns:a16="http://schemas.microsoft.com/office/drawing/2014/main" id="{7FF316B7-14D6-A95D-24F8-4939E8EBD5E1}"/>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EB33D23A-6AF7-7442-0DFE-C4ECCF77DD12}"/>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0" name="Freeform 1119">
              <a:extLst>
                <a:ext uri="{FF2B5EF4-FFF2-40B4-BE49-F238E27FC236}">
                  <a16:creationId xmlns:a16="http://schemas.microsoft.com/office/drawing/2014/main" id="{1822A33B-1E1F-D3B1-CC05-7FCF2428BF2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6BB263D7-3716-2E4A-7B09-33723A50642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2" name="Freeform 1121">
              <a:extLst>
                <a:ext uri="{FF2B5EF4-FFF2-40B4-BE49-F238E27FC236}">
                  <a16:creationId xmlns:a16="http://schemas.microsoft.com/office/drawing/2014/main" id="{E861FDD6-E540-7C56-E09F-83779F32D7C7}"/>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3" name="Freeform 1122">
              <a:extLst>
                <a:ext uri="{FF2B5EF4-FFF2-40B4-BE49-F238E27FC236}">
                  <a16:creationId xmlns:a16="http://schemas.microsoft.com/office/drawing/2014/main" id="{7B86DD7D-4787-E38B-05BC-766EC859636C}"/>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4" name="Freeform 1123">
              <a:extLst>
                <a:ext uri="{FF2B5EF4-FFF2-40B4-BE49-F238E27FC236}">
                  <a16:creationId xmlns:a16="http://schemas.microsoft.com/office/drawing/2014/main" id="{3DCE7CAD-C568-3CFD-EC24-FE1C07237F8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E7CA5883-8825-E4B7-EDB7-220E0DC9E18F}"/>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6" name="Freeform 1125">
              <a:extLst>
                <a:ext uri="{FF2B5EF4-FFF2-40B4-BE49-F238E27FC236}">
                  <a16:creationId xmlns:a16="http://schemas.microsoft.com/office/drawing/2014/main" id="{A470F9E1-255D-948D-7E2B-89809D9689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27928EB3-17AB-9538-A208-FB579E8A248C}"/>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D6369663-4CE6-469E-0E93-50A76F8F57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1C7F7805-8A1B-3FA5-DD9E-81538330C3D3}"/>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0" name="Freeform 1129">
              <a:extLst>
                <a:ext uri="{FF2B5EF4-FFF2-40B4-BE49-F238E27FC236}">
                  <a16:creationId xmlns:a16="http://schemas.microsoft.com/office/drawing/2014/main" id="{AD944DAE-4CB8-7ACD-8DC6-FD6068203A22}"/>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4FC53700-7B9C-5602-B995-9FDFB8C6A580}"/>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2" name="Freeform 1131">
              <a:extLst>
                <a:ext uri="{FF2B5EF4-FFF2-40B4-BE49-F238E27FC236}">
                  <a16:creationId xmlns:a16="http://schemas.microsoft.com/office/drawing/2014/main" id="{3B516C28-4FEB-E055-DFD8-BFBCEF1214C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3" name="Freeform 1132">
              <a:extLst>
                <a:ext uri="{FF2B5EF4-FFF2-40B4-BE49-F238E27FC236}">
                  <a16:creationId xmlns:a16="http://schemas.microsoft.com/office/drawing/2014/main" id="{80872116-E978-773C-4701-99DAD4901B0A}"/>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4" name="Freeform 1133">
              <a:extLst>
                <a:ext uri="{FF2B5EF4-FFF2-40B4-BE49-F238E27FC236}">
                  <a16:creationId xmlns:a16="http://schemas.microsoft.com/office/drawing/2014/main" id="{374DAF5A-7455-C69D-3318-652FFC48F26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5" name="Freeform 1134">
              <a:extLst>
                <a:ext uri="{FF2B5EF4-FFF2-40B4-BE49-F238E27FC236}">
                  <a16:creationId xmlns:a16="http://schemas.microsoft.com/office/drawing/2014/main" id="{2ED59C8A-CE3B-852C-D250-E73999ED01A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6" name="Freeform 1135">
              <a:extLst>
                <a:ext uri="{FF2B5EF4-FFF2-40B4-BE49-F238E27FC236}">
                  <a16:creationId xmlns:a16="http://schemas.microsoft.com/office/drawing/2014/main" id="{9220E550-5936-C9F4-8FD2-9DFAA4361B03}"/>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7" name="Freeform 1136">
              <a:extLst>
                <a:ext uri="{FF2B5EF4-FFF2-40B4-BE49-F238E27FC236}">
                  <a16:creationId xmlns:a16="http://schemas.microsoft.com/office/drawing/2014/main" id="{2CC4A3B1-163B-3193-1BB8-C1589DBEC63D}"/>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8" name="Freeform 1137">
              <a:extLst>
                <a:ext uri="{FF2B5EF4-FFF2-40B4-BE49-F238E27FC236}">
                  <a16:creationId xmlns:a16="http://schemas.microsoft.com/office/drawing/2014/main" id="{F38CB386-2FC0-8830-D046-98047DB4C47D}"/>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9" name="Freeform 1138">
              <a:extLst>
                <a:ext uri="{FF2B5EF4-FFF2-40B4-BE49-F238E27FC236}">
                  <a16:creationId xmlns:a16="http://schemas.microsoft.com/office/drawing/2014/main" id="{C7A6010B-8CE8-BEB9-0D78-6761ABA2B2B3}"/>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0" name="Freeform 1139">
              <a:extLst>
                <a:ext uri="{FF2B5EF4-FFF2-40B4-BE49-F238E27FC236}">
                  <a16:creationId xmlns:a16="http://schemas.microsoft.com/office/drawing/2014/main" id="{926D79EE-B7BA-E622-B7E0-62245617FE5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1" name="Freeform 1140">
              <a:extLst>
                <a:ext uri="{FF2B5EF4-FFF2-40B4-BE49-F238E27FC236}">
                  <a16:creationId xmlns:a16="http://schemas.microsoft.com/office/drawing/2014/main" id="{7EF7CD54-0357-F386-ADAD-B40EEAF7BF1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2" name="Freeform 1141">
              <a:extLst>
                <a:ext uri="{FF2B5EF4-FFF2-40B4-BE49-F238E27FC236}">
                  <a16:creationId xmlns:a16="http://schemas.microsoft.com/office/drawing/2014/main" id="{146C2135-E3F9-07B4-C650-A074F4CFB4D9}"/>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FA331C5A-AD89-070D-1133-66A9ABCC3EA8}"/>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4" name="Freeform 1143">
              <a:extLst>
                <a:ext uri="{FF2B5EF4-FFF2-40B4-BE49-F238E27FC236}">
                  <a16:creationId xmlns:a16="http://schemas.microsoft.com/office/drawing/2014/main" id="{E2B9E2C3-A299-D5F6-6631-E9434301EF6B}"/>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DAC15AFC-1B2A-BF2A-50A6-5E40A1E46433}"/>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6" name="Freeform 1145">
              <a:extLst>
                <a:ext uri="{FF2B5EF4-FFF2-40B4-BE49-F238E27FC236}">
                  <a16:creationId xmlns:a16="http://schemas.microsoft.com/office/drawing/2014/main" id="{9A1253F0-0691-4914-3A96-C64E5597A47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7" name="Freeform 1146">
              <a:extLst>
                <a:ext uri="{FF2B5EF4-FFF2-40B4-BE49-F238E27FC236}">
                  <a16:creationId xmlns:a16="http://schemas.microsoft.com/office/drawing/2014/main" id="{D7C55766-AEFA-4AF0-0254-DC8797AB2ED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8" name="Freeform 1147">
              <a:extLst>
                <a:ext uri="{FF2B5EF4-FFF2-40B4-BE49-F238E27FC236}">
                  <a16:creationId xmlns:a16="http://schemas.microsoft.com/office/drawing/2014/main" id="{1F0423FC-F4EB-CCB6-49D6-1720D48194C1}"/>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9" name="Freeform 1148">
              <a:extLst>
                <a:ext uri="{FF2B5EF4-FFF2-40B4-BE49-F238E27FC236}">
                  <a16:creationId xmlns:a16="http://schemas.microsoft.com/office/drawing/2014/main" id="{2A8BBD91-BD7C-289D-8B01-C987FF93F5D3}"/>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0" name="Freeform 1149">
              <a:extLst>
                <a:ext uri="{FF2B5EF4-FFF2-40B4-BE49-F238E27FC236}">
                  <a16:creationId xmlns:a16="http://schemas.microsoft.com/office/drawing/2014/main" id="{DA9F2579-BF52-F1E2-9184-AF299EAFFF2D}"/>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51" name="Freeform 1150">
              <a:extLst>
                <a:ext uri="{FF2B5EF4-FFF2-40B4-BE49-F238E27FC236}">
                  <a16:creationId xmlns:a16="http://schemas.microsoft.com/office/drawing/2014/main" id="{D6D73F06-9C20-F8F3-77CA-74732A03A1ED}"/>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52" name="Freeform 1151">
              <a:extLst>
                <a:ext uri="{FF2B5EF4-FFF2-40B4-BE49-F238E27FC236}">
                  <a16:creationId xmlns:a16="http://schemas.microsoft.com/office/drawing/2014/main" id="{BACC5835-9FEB-6FCA-598D-692C42685730}"/>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3" name="Freeform 1152">
              <a:extLst>
                <a:ext uri="{FF2B5EF4-FFF2-40B4-BE49-F238E27FC236}">
                  <a16:creationId xmlns:a16="http://schemas.microsoft.com/office/drawing/2014/main" id="{20D4836A-8774-D308-B6EC-56727622CD2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782FEEBE-4EFB-706B-1C79-CBE265237059}"/>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8B593B81-C5F7-E295-FD8C-3C6F7A50816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pic>
        <p:nvPicPr>
          <p:cNvPr id="40" name="Picture 39" descr="A blue and white sign&#10;&#10;Description automatically generated">
            <a:hlinkClick r:id="rId4"/>
            <a:extLst>
              <a:ext uri="{FF2B5EF4-FFF2-40B4-BE49-F238E27FC236}">
                <a16:creationId xmlns:a16="http://schemas.microsoft.com/office/drawing/2014/main" id="{40EB467D-EEF5-BB62-BF73-FE872CD6C7F8}"/>
              </a:ext>
            </a:extLst>
          </p:cNvPr>
          <p:cNvPicPr>
            <a:picLocks noChangeAspect="1"/>
          </p:cNvPicPr>
          <p:nvPr/>
        </p:nvPicPr>
        <p:blipFill>
          <a:blip r:embed="rId5"/>
          <a:stretch>
            <a:fillRect/>
          </a:stretch>
        </p:blipFill>
        <p:spPr>
          <a:xfrm>
            <a:off x="7848283" y="284774"/>
            <a:ext cx="4020775" cy="799712"/>
          </a:xfrm>
          <a:prstGeom prst="rect">
            <a:avLst/>
          </a:prstGeom>
        </p:spPr>
      </p:pic>
      <p:sp>
        <p:nvSpPr>
          <p:cNvPr id="105" name="TextBox 104">
            <a:extLst>
              <a:ext uri="{FF2B5EF4-FFF2-40B4-BE49-F238E27FC236}">
                <a16:creationId xmlns:a16="http://schemas.microsoft.com/office/drawing/2014/main" id="{E657F283-8CE8-B1D0-1462-4663337E2661}"/>
              </a:ext>
            </a:extLst>
          </p:cNvPr>
          <p:cNvSpPr txBox="1"/>
          <p:nvPr/>
        </p:nvSpPr>
        <p:spPr>
          <a:xfrm>
            <a:off x="249647" y="304444"/>
            <a:ext cx="7473844" cy="584775"/>
          </a:xfrm>
          <a:prstGeom prst="rect">
            <a:avLst/>
          </a:prstGeom>
          <a:noFill/>
          <a:effectLst/>
        </p:spPr>
        <p:txBody>
          <a:bodyPr wrap="square" rtlCol="0">
            <a:spAutoFit/>
          </a:bodyPr>
          <a:lstStyle/>
          <a:p>
            <a:r>
              <a:rPr lang="en-US" sz="3200" b="1" i="0" u="none" strike="noStrike" dirty="0">
                <a:solidFill>
                  <a:schemeClr val="tx1">
                    <a:lumMod val="65000"/>
                    <a:lumOff val="35000"/>
                  </a:schemeClr>
                </a:solidFill>
                <a:effectLst/>
                <a:latin typeface="Century Gothic" panose="020B0502020202020204" pitchFamily="34" charset="0"/>
              </a:rPr>
              <a:t>SIPOC Diagram Template</a:t>
            </a:r>
            <a:endParaRPr lang="en-US" sz="3200" b="1"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AE968F33-F07E-5CE2-F688-753ECB5FC6B3}"/>
              </a:ext>
            </a:extLst>
          </p:cNvPr>
          <p:cNvSpPr txBox="1"/>
          <p:nvPr/>
        </p:nvSpPr>
        <p:spPr>
          <a:xfrm>
            <a:off x="249648" y="1316458"/>
            <a:ext cx="3741335" cy="4422493"/>
          </a:xfrm>
          <a:prstGeom prst="rect">
            <a:avLst/>
          </a:prstGeom>
          <a:noFill/>
        </p:spPr>
        <p:txBody>
          <a:bodyPr wrap="square" rtlCol="0">
            <a:spAutoFit/>
          </a:bodyPr>
          <a:lstStyle/>
          <a:p>
            <a:pPr algn="l" rtl="0">
              <a:lnSpc>
                <a:spcPct val="150000"/>
              </a:lnSpc>
              <a:spcBef>
                <a:spcPts val="0"/>
              </a:spcBef>
              <a:spcAft>
                <a:spcPts val="1200"/>
              </a:spcAft>
            </a:pPr>
            <a:r>
              <a:rPr lang="en-US" sz="1900" i="0" u="none" strike="noStrike" dirty="0">
                <a:effectLst/>
                <a:latin typeface="Century Gothic" panose="020B0502020202020204" pitchFamily="34" charset="0"/>
              </a:rPr>
              <a:t>SIPOC stands for suppliers, inputs, process, outputs, and customers. A SIPOC diagram provides a high-level, visual overview of a business process, which is helpful for identifying and summarizing all of the elements in a process improvement project from start to finish.</a:t>
            </a:r>
            <a:endParaRPr lang="en-US" sz="1900" dirty="0">
              <a:latin typeface="Century Gothic" panose="020B0502020202020204" pitchFamily="34" charset="0"/>
            </a:endParaRPr>
          </a:p>
        </p:txBody>
      </p:sp>
      <p:pic>
        <p:nvPicPr>
          <p:cNvPr id="38" name="Picture 37" descr="A close-up of a diagram&#10;&#10;Description automatically generated">
            <a:extLst>
              <a:ext uri="{FF2B5EF4-FFF2-40B4-BE49-F238E27FC236}">
                <a16:creationId xmlns:a16="http://schemas.microsoft.com/office/drawing/2014/main" id="{15617550-8B6B-0228-9BC6-6CEEA6F447ED}"/>
              </a:ext>
            </a:extLst>
          </p:cNvPr>
          <p:cNvPicPr>
            <a:picLocks noChangeAspect="1"/>
          </p:cNvPicPr>
          <p:nvPr/>
        </p:nvPicPr>
        <p:blipFill>
          <a:blip r:embed="rId6"/>
          <a:stretch>
            <a:fillRect/>
          </a:stretch>
        </p:blipFill>
        <p:spPr>
          <a:xfrm>
            <a:off x="4096659" y="1441038"/>
            <a:ext cx="7772400" cy="4369478"/>
          </a:xfrm>
          <a:prstGeom prst="rect">
            <a:avLst/>
          </a:prstGeom>
          <a:effectLst>
            <a:outerShdw blurRad="114300" dist="38100" dir="2700000" algn="tl" rotWithShape="0">
              <a:prstClr val="black">
                <a:alpha val="40000"/>
              </a:prstClr>
            </a:outerShdw>
          </a:effectLst>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 name="Picture 173" descr="Abstract wave like glass building exterior">
            <a:extLst>
              <a:ext uri="{FF2B5EF4-FFF2-40B4-BE49-F238E27FC236}">
                <a16:creationId xmlns:a16="http://schemas.microsoft.com/office/drawing/2014/main" id="{091F0357-709D-86D5-9FE2-3EDA24362BA1}"/>
              </a:ext>
            </a:extLst>
          </p:cNvPr>
          <p:cNvPicPr>
            <a:picLocks noChangeAspect="1"/>
          </p:cNvPicPr>
          <p:nvPr/>
        </p:nvPicPr>
        <p:blipFill rotWithShape="1">
          <a:blip r:embed="rId2" cstate="screen">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2700" y="0"/>
            <a:ext cx="12204700" cy="6858000"/>
          </a:xfrm>
          <a:prstGeom prst="rect">
            <a:avLst/>
          </a:prstGeom>
        </p:spPr>
      </p:pic>
      <p:graphicFrame>
        <p:nvGraphicFramePr>
          <p:cNvPr id="4" name="Table 3">
            <a:extLst>
              <a:ext uri="{FF2B5EF4-FFF2-40B4-BE49-F238E27FC236}">
                <a16:creationId xmlns:a16="http://schemas.microsoft.com/office/drawing/2014/main" id="{7976B458-86D0-6309-B255-8077A0D493D7}"/>
              </a:ext>
            </a:extLst>
          </p:cNvPr>
          <p:cNvGraphicFramePr>
            <a:graphicFrameLocks noGrp="1"/>
          </p:cNvGraphicFramePr>
          <p:nvPr>
            <p:extLst>
              <p:ext uri="{D42A27DB-BD31-4B8C-83A1-F6EECF244321}">
                <p14:modId xmlns:p14="http://schemas.microsoft.com/office/powerpoint/2010/main" val="899268165"/>
              </p:ext>
            </p:extLst>
          </p:nvPr>
        </p:nvGraphicFramePr>
        <p:xfrm>
          <a:off x="357809" y="401767"/>
          <a:ext cx="11371883" cy="424952"/>
        </p:xfrm>
        <a:graphic>
          <a:graphicData uri="http://schemas.openxmlformats.org/drawingml/2006/table">
            <a:tbl>
              <a:tblPr>
                <a:tableStyleId>{5C22544A-7EE6-4342-B048-85BDC9FD1C3A}</a:tableStyleId>
              </a:tblPr>
              <a:tblGrid>
                <a:gridCol w="11371883">
                  <a:extLst>
                    <a:ext uri="{9D8B030D-6E8A-4147-A177-3AD203B41FA5}">
                      <a16:colId xmlns:a16="http://schemas.microsoft.com/office/drawing/2014/main" val="1975801559"/>
                    </a:ext>
                  </a:extLst>
                </a:gridCol>
              </a:tblGrid>
              <a:tr h="424952">
                <a:tc>
                  <a:txBody>
                    <a:bodyPr/>
                    <a:lstStyle/>
                    <a:p>
                      <a:pPr algn="l" fontAlgn="ctr"/>
                      <a:r>
                        <a:rPr lang="en-US" sz="2000" u="none" strike="noStrike" dirty="0">
                          <a:effectLst/>
                          <a:latin typeface="Century Gothic" panose="020B0502020202020204" pitchFamily="34" charset="0"/>
                        </a:rPr>
                        <a:t>Process Title</a:t>
                      </a:r>
                      <a:endParaRPr lang="en-US" sz="2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gradFill>
                      <a:gsLst>
                        <a:gs pos="100000">
                          <a:schemeClr val="bg1">
                            <a:alpha val="50000"/>
                          </a:schemeClr>
                        </a:gs>
                        <a:gs pos="0">
                          <a:schemeClr val="bg1"/>
                        </a:gs>
                      </a:gsLst>
                      <a:lin ang="8100000" scaled="0"/>
                    </a:gradFill>
                  </a:tcPr>
                </a:tc>
                <a:extLst>
                  <a:ext uri="{0D108BD9-81ED-4DB2-BD59-A6C34878D82A}">
                    <a16:rowId xmlns:a16="http://schemas.microsoft.com/office/drawing/2014/main" val="706890580"/>
                  </a:ext>
                </a:extLst>
              </a:tr>
            </a:tbl>
          </a:graphicData>
        </a:graphic>
      </p:graphicFrame>
      <p:sp>
        <p:nvSpPr>
          <p:cNvPr id="5" name="TextBox 4">
            <a:extLst>
              <a:ext uri="{FF2B5EF4-FFF2-40B4-BE49-F238E27FC236}">
                <a16:creationId xmlns:a16="http://schemas.microsoft.com/office/drawing/2014/main" id="{231BE88B-6490-E4F3-79BF-F0035A80B0E7}"/>
              </a:ext>
            </a:extLst>
          </p:cNvPr>
          <p:cNvSpPr txBox="1"/>
          <p:nvPr/>
        </p:nvSpPr>
        <p:spPr>
          <a:xfrm>
            <a:off x="355222" y="93580"/>
            <a:ext cx="2494722" cy="307777"/>
          </a:xfrm>
          <a:prstGeom prst="rect">
            <a:avLst/>
          </a:prstGeom>
          <a:noFill/>
          <a:effectLst/>
        </p:spPr>
        <p:txBody>
          <a:bodyPr wrap="square" rtlCol="0">
            <a:spAutoFit/>
          </a:bodyPr>
          <a:lstStyle/>
          <a:p>
            <a:r>
              <a:rPr lang="en-US" sz="1400" spc="300" dirty="0">
                <a:solidFill>
                  <a:schemeClr val="tx1">
                    <a:lumMod val="65000"/>
                    <a:lumOff val="35000"/>
                  </a:schemeClr>
                </a:solidFill>
                <a:latin typeface="Century Gothic" panose="020B0502020202020204" pitchFamily="34" charset="0"/>
              </a:rPr>
              <a:t>PROCESS TITLE</a:t>
            </a:r>
          </a:p>
        </p:txBody>
      </p:sp>
      <p:graphicFrame>
        <p:nvGraphicFramePr>
          <p:cNvPr id="10" name="Table 9">
            <a:extLst>
              <a:ext uri="{FF2B5EF4-FFF2-40B4-BE49-F238E27FC236}">
                <a16:creationId xmlns:a16="http://schemas.microsoft.com/office/drawing/2014/main" id="{0346B2B7-57C4-B06D-ABAF-8EB5F46E0CAB}"/>
              </a:ext>
            </a:extLst>
          </p:cNvPr>
          <p:cNvGraphicFramePr>
            <a:graphicFrameLocks noGrp="1"/>
          </p:cNvGraphicFramePr>
          <p:nvPr>
            <p:extLst>
              <p:ext uri="{D42A27DB-BD31-4B8C-83A1-F6EECF244321}">
                <p14:modId xmlns:p14="http://schemas.microsoft.com/office/powerpoint/2010/main" val="1179082801"/>
              </p:ext>
            </p:extLst>
          </p:nvPr>
        </p:nvGraphicFramePr>
        <p:xfrm>
          <a:off x="338895" y="951978"/>
          <a:ext cx="11371880" cy="5906027"/>
        </p:xfrm>
        <a:graphic>
          <a:graphicData uri="http://schemas.openxmlformats.org/drawingml/2006/table">
            <a:tbl>
              <a:tblPr>
                <a:tableStyleId>{5C22544A-7EE6-4342-B048-85BDC9FD1C3A}</a:tableStyleId>
              </a:tblPr>
              <a:tblGrid>
                <a:gridCol w="2274376">
                  <a:extLst>
                    <a:ext uri="{9D8B030D-6E8A-4147-A177-3AD203B41FA5}">
                      <a16:colId xmlns:a16="http://schemas.microsoft.com/office/drawing/2014/main" val="2573400681"/>
                    </a:ext>
                  </a:extLst>
                </a:gridCol>
                <a:gridCol w="2274376">
                  <a:extLst>
                    <a:ext uri="{9D8B030D-6E8A-4147-A177-3AD203B41FA5}">
                      <a16:colId xmlns:a16="http://schemas.microsoft.com/office/drawing/2014/main" val="1497378630"/>
                    </a:ext>
                  </a:extLst>
                </a:gridCol>
                <a:gridCol w="2274376">
                  <a:extLst>
                    <a:ext uri="{9D8B030D-6E8A-4147-A177-3AD203B41FA5}">
                      <a16:colId xmlns:a16="http://schemas.microsoft.com/office/drawing/2014/main" val="493523356"/>
                    </a:ext>
                  </a:extLst>
                </a:gridCol>
                <a:gridCol w="2274376">
                  <a:extLst>
                    <a:ext uri="{9D8B030D-6E8A-4147-A177-3AD203B41FA5}">
                      <a16:colId xmlns:a16="http://schemas.microsoft.com/office/drawing/2014/main" val="1106842569"/>
                    </a:ext>
                  </a:extLst>
                </a:gridCol>
                <a:gridCol w="2274376">
                  <a:extLst>
                    <a:ext uri="{9D8B030D-6E8A-4147-A177-3AD203B41FA5}">
                      <a16:colId xmlns:a16="http://schemas.microsoft.com/office/drawing/2014/main" val="2962152006"/>
                    </a:ext>
                  </a:extLst>
                </a:gridCol>
              </a:tblGrid>
              <a:tr h="1215241">
                <a:tc>
                  <a:txBody>
                    <a:bodyPr/>
                    <a:lstStyle/>
                    <a:p>
                      <a:pPr algn="l" fontAlgn="b"/>
                      <a:r>
                        <a:rPr lang="en-US" sz="105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l" fontAlgn="b"/>
                      <a:r>
                        <a:rPr lang="en-US" sz="105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7EFE6"/>
                    </a:solidFill>
                  </a:tcPr>
                </a:tc>
                <a:tc>
                  <a:txBody>
                    <a:bodyPr/>
                    <a:lstStyle/>
                    <a:p>
                      <a:pPr algn="l" fontAlgn="b"/>
                      <a:r>
                        <a:rPr lang="en-US" sz="105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8CCF5"/>
                    </a:solidFill>
                  </a:tcPr>
                </a:tc>
                <a:tc>
                  <a:txBody>
                    <a:bodyPr/>
                    <a:lstStyle/>
                    <a:p>
                      <a:pPr algn="l" fontAlgn="b"/>
                      <a:r>
                        <a:rPr lang="en-US" sz="105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F59B"/>
                    </a:solidFill>
                  </a:tcPr>
                </a:tc>
                <a:tc>
                  <a:txBody>
                    <a:bodyPr/>
                    <a:lstStyle/>
                    <a:p>
                      <a:pPr algn="l" fontAlgn="b"/>
                      <a:r>
                        <a:rPr lang="en-US" sz="105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596165000"/>
                  </a:ext>
                </a:extLst>
              </a:tr>
              <a:tr h="372415">
                <a:tc>
                  <a:txBody>
                    <a:bodyPr/>
                    <a:lstStyle/>
                    <a:p>
                      <a:pPr algn="ctr" fontAlgn="ctr"/>
                      <a:r>
                        <a:rPr lang="en-US" sz="2400" u="none" strike="noStrike" dirty="0">
                          <a:effectLst/>
                          <a:latin typeface="Century Gothic" panose="020B0502020202020204" pitchFamily="34" charset="0"/>
                        </a:rPr>
                        <a:t>SUPPLIERS</a:t>
                      </a:r>
                      <a:endParaRPr lang="en-US"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2400" u="none" strike="noStrike" dirty="0">
                          <a:effectLst/>
                          <a:latin typeface="Century Gothic" panose="020B0502020202020204" pitchFamily="34" charset="0"/>
                        </a:rPr>
                        <a:t>INPUT</a:t>
                      </a:r>
                      <a:endParaRPr lang="en-US"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7EFE6"/>
                    </a:solidFill>
                  </a:tcPr>
                </a:tc>
                <a:tc>
                  <a:txBody>
                    <a:bodyPr/>
                    <a:lstStyle/>
                    <a:p>
                      <a:pPr algn="ctr" fontAlgn="ctr"/>
                      <a:r>
                        <a:rPr lang="en-US" sz="2400" u="none" strike="noStrike" dirty="0">
                          <a:effectLst/>
                          <a:latin typeface="Century Gothic" panose="020B0502020202020204" pitchFamily="34" charset="0"/>
                        </a:rPr>
                        <a:t>PROCESS</a:t>
                      </a:r>
                      <a:endParaRPr lang="en-US"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8CCF5"/>
                    </a:solidFill>
                  </a:tcPr>
                </a:tc>
                <a:tc>
                  <a:txBody>
                    <a:bodyPr/>
                    <a:lstStyle/>
                    <a:p>
                      <a:pPr algn="ctr" fontAlgn="ctr"/>
                      <a:r>
                        <a:rPr lang="en-US" sz="2400" u="none" strike="noStrike" dirty="0">
                          <a:effectLst/>
                          <a:latin typeface="Century Gothic" panose="020B0502020202020204" pitchFamily="34" charset="0"/>
                        </a:rPr>
                        <a:t>OUTPUT</a:t>
                      </a:r>
                      <a:endParaRPr lang="en-US"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EF59B"/>
                    </a:solidFill>
                  </a:tcPr>
                </a:tc>
                <a:tc>
                  <a:txBody>
                    <a:bodyPr/>
                    <a:lstStyle/>
                    <a:p>
                      <a:pPr algn="ctr" fontAlgn="ctr"/>
                      <a:r>
                        <a:rPr lang="en-US" sz="2400" u="none" strike="noStrike" dirty="0">
                          <a:effectLst/>
                          <a:latin typeface="Century Gothic" panose="020B0502020202020204" pitchFamily="34" charset="0"/>
                        </a:rPr>
                        <a:t>CUSTOMER</a:t>
                      </a:r>
                      <a:endParaRPr lang="en-US"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935210863"/>
                  </a:ext>
                </a:extLst>
              </a:tr>
              <a:tr h="517359">
                <a:tc>
                  <a:txBody>
                    <a:bodyPr/>
                    <a:lstStyle/>
                    <a:p>
                      <a:pPr algn="ctr" fontAlgn="ctr"/>
                      <a:r>
                        <a:rPr lang="en-US" sz="1100" u="none" strike="noStrike" dirty="0">
                          <a:effectLst/>
                          <a:latin typeface="Century Gothic" panose="020B0502020202020204" pitchFamily="34" charset="0"/>
                        </a:rPr>
                        <a:t>who is providing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input to a process</a:t>
                      </a:r>
                      <a:endParaRPr lang="en-US" sz="11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100" u="none" strike="noStrike" dirty="0">
                          <a:effectLst/>
                          <a:latin typeface="Century Gothic" panose="020B0502020202020204" pitchFamily="34" charset="0"/>
                        </a:rPr>
                        <a:t>resource provided by supplier </a:t>
                      </a:r>
                    </a:p>
                    <a:p>
                      <a:pPr algn="ctr" fontAlgn="ctr"/>
                      <a:r>
                        <a:rPr lang="en-US" sz="1100" u="none" strike="noStrike" dirty="0">
                          <a:effectLst/>
                          <a:latin typeface="Century Gothic" panose="020B0502020202020204" pitchFamily="34" charset="0"/>
                        </a:rPr>
                        <a:t>for incorporation to process</a:t>
                      </a:r>
                      <a:endParaRPr lang="en-US" sz="11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7EFE6"/>
                    </a:solidFill>
                  </a:tcPr>
                </a:tc>
                <a:tc>
                  <a:txBody>
                    <a:bodyPr/>
                    <a:lstStyle/>
                    <a:p>
                      <a:pPr algn="ctr" fontAlgn="ctr"/>
                      <a:r>
                        <a:rPr lang="en-US" sz="1100" u="none" strike="noStrike" dirty="0">
                          <a:effectLst/>
                          <a:latin typeface="Century Gothic" panose="020B0502020202020204" pitchFamily="34" charset="0"/>
                        </a:rPr>
                        <a:t>steps taken to convert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input to output</a:t>
                      </a:r>
                      <a:endParaRPr lang="en-US" sz="11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CCF5"/>
                    </a:solidFill>
                  </a:tcPr>
                </a:tc>
                <a:tc>
                  <a:txBody>
                    <a:bodyPr/>
                    <a:lstStyle/>
                    <a:p>
                      <a:pPr algn="ctr" fontAlgn="ctr"/>
                      <a:r>
                        <a:rPr lang="en-US" sz="1100" u="none" strike="noStrike" dirty="0">
                          <a:effectLst/>
                          <a:latin typeface="Century Gothic" panose="020B0502020202020204" pitchFamily="34" charset="0"/>
                        </a:rPr>
                        <a:t>resource resulting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from process</a:t>
                      </a:r>
                      <a:endParaRPr lang="en-US" sz="11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59B"/>
                    </a:solidFill>
                  </a:tcPr>
                </a:tc>
                <a:tc>
                  <a:txBody>
                    <a:bodyPr/>
                    <a:lstStyle/>
                    <a:p>
                      <a:pPr algn="ctr" fontAlgn="ctr"/>
                      <a:r>
                        <a:rPr lang="en-US" sz="1100" u="none" strike="noStrike" dirty="0">
                          <a:effectLst/>
                          <a:latin typeface="Century Gothic" panose="020B0502020202020204" pitchFamily="34" charset="0"/>
                        </a:rPr>
                        <a:t>receiver of newly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created output</a:t>
                      </a:r>
                      <a:endParaRPr lang="en-US" sz="11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1200707619"/>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4063545883"/>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145592786"/>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2705936381"/>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1963662114"/>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3544290076"/>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4237333816"/>
                  </a:ext>
                </a:extLst>
              </a:tr>
              <a:tr h="369543">
                <a:tc>
                  <a:txBody>
                    <a:bodyPr/>
                    <a:lstStyle/>
                    <a:p>
                      <a:pPr algn="l"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914741324"/>
                  </a:ext>
                </a:extLst>
              </a:tr>
              <a:tr h="369543">
                <a:tc>
                  <a:txBody>
                    <a:bodyPr/>
                    <a:lstStyle/>
                    <a:p>
                      <a:pPr algn="l" fontAlgn="ctr"/>
                      <a:r>
                        <a:rPr lang="en-US" sz="1100" u="none" strike="noStrike" dirty="0">
                          <a:effectLst/>
                          <a:latin typeface="Century Gothic" panose="020B0502020202020204" pitchFamily="34" charset="0"/>
                        </a:rPr>
                        <a:t>Suppliers</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Customer Requirements</a:t>
                      </a:r>
                      <a:endParaRPr lang="en-US" sz="110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ctr"/>
                      <a:r>
                        <a:rPr lang="en-US" sz="1100" u="none" strike="noStrike" dirty="0">
                          <a:effectLst/>
                          <a:latin typeface="Century Gothic" panose="020B0502020202020204" pitchFamily="34" charset="0"/>
                        </a:rPr>
                        <a:t>Input</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Customer Requirements</a:t>
                      </a:r>
                      <a:endParaRPr lang="en-US" sz="110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7EFE6"/>
                    </a:solidFill>
                  </a:tcPr>
                </a:tc>
                <a:tc>
                  <a:txBody>
                    <a:bodyPr/>
                    <a:lstStyle/>
                    <a:p>
                      <a:pPr algn="l" fontAlgn="ctr"/>
                      <a:r>
                        <a:rPr lang="en-US" sz="1100" u="none" strike="noStrike" dirty="0">
                          <a:effectLst/>
                          <a:latin typeface="Century Gothic" panose="020B0502020202020204" pitchFamily="34" charset="0"/>
                        </a:rPr>
                        <a:t>Process</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Customer Requirements</a:t>
                      </a:r>
                      <a:endParaRPr lang="en-US" sz="110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8CCF5"/>
                    </a:solidFill>
                  </a:tcPr>
                </a:tc>
                <a:tc>
                  <a:txBody>
                    <a:bodyPr/>
                    <a:lstStyle/>
                    <a:p>
                      <a:pPr algn="l" fontAlgn="ctr"/>
                      <a:r>
                        <a:rPr lang="en-US" sz="1100" u="none" strike="noStrike" dirty="0">
                          <a:effectLst/>
                          <a:latin typeface="Century Gothic" panose="020B0502020202020204" pitchFamily="34" charset="0"/>
                        </a:rPr>
                        <a:t>Output</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Customer Requirements</a:t>
                      </a:r>
                      <a:endParaRPr lang="en-US" sz="110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EF59B"/>
                    </a:solidFill>
                  </a:tcPr>
                </a:tc>
                <a:tc>
                  <a:txBody>
                    <a:bodyPr/>
                    <a:lstStyle/>
                    <a:p>
                      <a:pPr algn="l" fontAlgn="ctr"/>
                      <a:r>
                        <a:rPr lang="en-US" sz="1100" u="none" strike="noStrike" dirty="0">
                          <a:effectLst/>
                          <a:latin typeface="Century Gothic" panose="020B0502020202020204" pitchFamily="34" charset="0"/>
                        </a:rPr>
                        <a:t>Customer</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Customer Requirements</a:t>
                      </a:r>
                      <a:endParaRPr lang="en-US" sz="110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1960811303"/>
                  </a:ext>
                </a:extLst>
              </a:tr>
              <a:tr h="844668">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407010753"/>
                  </a:ext>
                </a:extLst>
              </a:tr>
            </a:tbl>
          </a:graphicData>
        </a:graphic>
      </p:graphicFrame>
      <p:sp>
        <p:nvSpPr>
          <p:cNvPr id="11" name="Freeform 10">
            <a:extLst>
              <a:ext uri="{FF2B5EF4-FFF2-40B4-BE49-F238E27FC236}">
                <a16:creationId xmlns:a16="http://schemas.microsoft.com/office/drawing/2014/main" id="{4780FA14-0994-2CB9-063B-3944813B9816}"/>
              </a:ext>
            </a:extLst>
          </p:cNvPr>
          <p:cNvSpPr/>
          <p:nvPr/>
        </p:nvSpPr>
        <p:spPr>
          <a:xfrm>
            <a:off x="1213808" y="1049979"/>
            <a:ext cx="660400" cy="968546"/>
          </a:xfrm>
          <a:custGeom>
            <a:avLst/>
            <a:gdLst>
              <a:gd name="connsiteX0" fmla="*/ 223123 w 660037"/>
              <a:gd name="connsiteY0" fmla="*/ 1103830 h 1110293"/>
              <a:gd name="connsiteX1" fmla="*/ 213598 w 660037"/>
              <a:gd name="connsiteY1" fmla="*/ 1103830 h 1110293"/>
              <a:gd name="connsiteX2" fmla="*/ 90726 w 660037"/>
              <a:gd name="connsiteY2" fmla="*/ 1081923 h 1110293"/>
              <a:gd name="connsiteX3" fmla="*/ 67866 w 660037"/>
              <a:gd name="connsiteY3" fmla="*/ 1072398 h 1110293"/>
              <a:gd name="connsiteX4" fmla="*/ 28813 w 660037"/>
              <a:gd name="connsiteY4" fmla="*/ 1048585 h 1110293"/>
              <a:gd name="connsiteX5" fmla="*/ 6906 w 660037"/>
              <a:gd name="connsiteY5" fmla="*/ 1011438 h 1110293"/>
              <a:gd name="connsiteX6" fmla="*/ 3096 w 660037"/>
              <a:gd name="connsiteY6" fmla="*/ 910473 h 1110293"/>
              <a:gd name="connsiteX7" fmla="*/ 238 w 660037"/>
              <a:gd name="connsiteY7" fmla="*/ 814270 h 1110293"/>
              <a:gd name="connsiteX8" fmla="*/ 1191 w 660037"/>
              <a:gd name="connsiteY8" fmla="*/ 779028 h 1110293"/>
              <a:gd name="connsiteX9" fmla="*/ 18336 w 660037"/>
              <a:gd name="connsiteY9" fmla="*/ 765693 h 1110293"/>
              <a:gd name="connsiteX10" fmla="*/ 44053 w 660037"/>
              <a:gd name="connsiteY10" fmla="*/ 773313 h 1110293"/>
              <a:gd name="connsiteX11" fmla="*/ 65961 w 660037"/>
              <a:gd name="connsiteY11" fmla="*/ 816175 h 1110293"/>
              <a:gd name="connsiteX12" fmla="*/ 131683 w 660037"/>
              <a:gd name="connsiteY12" fmla="*/ 938095 h 1110293"/>
              <a:gd name="connsiteX13" fmla="*/ 217408 w 660037"/>
              <a:gd name="connsiteY13" fmla="*/ 1020963 h 1110293"/>
              <a:gd name="connsiteX14" fmla="*/ 252651 w 660037"/>
              <a:gd name="connsiteY14" fmla="*/ 1044775 h 1110293"/>
              <a:gd name="connsiteX15" fmla="*/ 312658 w 660037"/>
              <a:gd name="connsiteY15" fmla="*/ 1058110 h 1110293"/>
              <a:gd name="connsiteX16" fmla="*/ 325993 w 660037"/>
              <a:gd name="connsiteY16" fmla="*/ 1058110 h 1110293"/>
              <a:gd name="connsiteX17" fmla="*/ 422196 w 660037"/>
              <a:gd name="connsiteY17" fmla="*/ 1011438 h 1110293"/>
              <a:gd name="connsiteX18" fmla="*/ 435531 w 660037"/>
              <a:gd name="connsiteY18" fmla="*/ 994293 h 1110293"/>
              <a:gd name="connsiteX19" fmla="*/ 458391 w 660037"/>
              <a:gd name="connsiteY19" fmla="*/ 881898 h 1110293"/>
              <a:gd name="connsiteX20" fmla="*/ 451723 w 660037"/>
              <a:gd name="connsiteY20" fmla="*/ 859990 h 1110293"/>
              <a:gd name="connsiteX21" fmla="*/ 403146 w 660037"/>
              <a:gd name="connsiteY21" fmla="*/ 787600 h 1110293"/>
              <a:gd name="connsiteX22" fmla="*/ 316468 w 660037"/>
              <a:gd name="connsiteY22" fmla="*/ 709495 h 1110293"/>
              <a:gd name="connsiteX23" fmla="*/ 299323 w 660037"/>
              <a:gd name="connsiteY23" fmla="*/ 693303 h 1110293"/>
              <a:gd name="connsiteX24" fmla="*/ 181213 w 660037"/>
              <a:gd name="connsiteY24" fmla="*/ 606625 h 1110293"/>
              <a:gd name="connsiteX25" fmla="*/ 116443 w 660037"/>
              <a:gd name="connsiteY25" fmla="*/ 540903 h 1110293"/>
              <a:gd name="connsiteX26" fmla="*/ 53578 w 660037"/>
              <a:gd name="connsiteY26" fmla="*/ 469465 h 1110293"/>
              <a:gd name="connsiteX27" fmla="*/ 6906 w 660037"/>
              <a:gd name="connsiteY27" fmla="*/ 358023 h 1110293"/>
              <a:gd name="connsiteX28" fmla="*/ 3096 w 660037"/>
              <a:gd name="connsiteY28" fmla="*/ 304683 h 1110293"/>
              <a:gd name="connsiteX29" fmla="*/ 12621 w 660037"/>
              <a:gd name="connsiteY29" fmla="*/ 225625 h 1110293"/>
              <a:gd name="connsiteX30" fmla="*/ 111681 w 660037"/>
              <a:gd name="connsiteY30" fmla="*/ 77988 h 1110293"/>
              <a:gd name="connsiteX31" fmla="*/ 229791 w 660037"/>
              <a:gd name="connsiteY31" fmla="*/ 16075 h 1110293"/>
              <a:gd name="connsiteX32" fmla="*/ 357426 w 660037"/>
              <a:gd name="connsiteY32" fmla="*/ 5598 h 1110293"/>
              <a:gd name="connsiteX33" fmla="*/ 370761 w 660037"/>
              <a:gd name="connsiteY33" fmla="*/ 6550 h 1110293"/>
              <a:gd name="connsiteX34" fmla="*/ 433626 w 660037"/>
              <a:gd name="connsiteY34" fmla="*/ 9408 h 1110293"/>
              <a:gd name="connsiteX35" fmla="*/ 495538 w 660037"/>
              <a:gd name="connsiteY35" fmla="*/ 25600 h 1110293"/>
              <a:gd name="connsiteX36" fmla="*/ 560308 w 660037"/>
              <a:gd name="connsiteY36" fmla="*/ 49413 h 1110293"/>
              <a:gd name="connsiteX37" fmla="*/ 593646 w 660037"/>
              <a:gd name="connsiteY37" fmla="*/ 76083 h 1110293"/>
              <a:gd name="connsiteX38" fmla="*/ 615553 w 660037"/>
              <a:gd name="connsiteY38" fmla="*/ 128470 h 1110293"/>
              <a:gd name="connsiteX39" fmla="*/ 612696 w 660037"/>
              <a:gd name="connsiteY39" fmla="*/ 262773 h 1110293"/>
              <a:gd name="connsiteX40" fmla="*/ 606028 w 660037"/>
              <a:gd name="connsiteY40" fmla="*/ 299920 h 1110293"/>
              <a:gd name="connsiteX41" fmla="*/ 566976 w 660037"/>
              <a:gd name="connsiteY41" fmla="*/ 302778 h 1110293"/>
              <a:gd name="connsiteX42" fmla="*/ 544116 w 660037"/>
              <a:gd name="connsiteY42" fmla="*/ 247533 h 1110293"/>
              <a:gd name="connsiteX43" fmla="*/ 501253 w 660037"/>
              <a:gd name="connsiteY43" fmla="*/ 160855 h 1110293"/>
              <a:gd name="connsiteX44" fmla="*/ 395526 w 660037"/>
              <a:gd name="connsiteY44" fmla="*/ 64653 h 1110293"/>
              <a:gd name="connsiteX45" fmla="*/ 363141 w 660037"/>
              <a:gd name="connsiteY45" fmla="*/ 51318 h 1110293"/>
              <a:gd name="connsiteX46" fmla="*/ 327898 w 660037"/>
              <a:gd name="connsiteY46" fmla="*/ 47508 h 1110293"/>
              <a:gd name="connsiteX47" fmla="*/ 226933 w 660037"/>
              <a:gd name="connsiteY47" fmla="*/ 83703 h 1110293"/>
              <a:gd name="connsiteX48" fmla="*/ 209788 w 660037"/>
              <a:gd name="connsiteY48" fmla="*/ 99895 h 1110293"/>
              <a:gd name="connsiteX49" fmla="*/ 167878 w 660037"/>
              <a:gd name="connsiteY49" fmla="*/ 223720 h 1110293"/>
              <a:gd name="connsiteX50" fmla="*/ 180261 w 660037"/>
              <a:gd name="connsiteY50" fmla="*/ 252295 h 1110293"/>
              <a:gd name="connsiteX51" fmla="*/ 259318 w 660037"/>
              <a:gd name="connsiteY51" fmla="*/ 348498 h 1110293"/>
              <a:gd name="connsiteX52" fmla="*/ 331708 w 660037"/>
              <a:gd name="connsiteY52" fmla="*/ 407553 h 1110293"/>
              <a:gd name="connsiteX53" fmla="*/ 409813 w 660037"/>
              <a:gd name="connsiteY53" fmla="*/ 463750 h 1110293"/>
              <a:gd name="connsiteX54" fmla="*/ 467916 w 660037"/>
              <a:gd name="connsiteY54" fmla="*/ 517090 h 1110293"/>
              <a:gd name="connsiteX55" fmla="*/ 526018 w 660037"/>
              <a:gd name="connsiteY55" fmla="*/ 565668 h 1110293"/>
              <a:gd name="connsiteX56" fmla="*/ 637461 w 660037"/>
              <a:gd name="connsiteY56" fmla="*/ 714258 h 1110293"/>
              <a:gd name="connsiteX57" fmla="*/ 654606 w 660037"/>
              <a:gd name="connsiteY57" fmla="*/ 842845 h 1110293"/>
              <a:gd name="connsiteX58" fmla="*/ 602218 w 660037"/>
              <a:gd name="connsiteY58" fmla="*/ 986673 h 1110293"/>
              <a:gd name="connsiteX59" fmla="*/ 566976 w 660037"/>
              <a:gd name="connsiteY59" fmla="*/ 1021915 h 1110293"/>
              <a:gd name="connsiteX60" fmla="*/ 521256 w 660037"/>
              <a:gd name="connsiteY60" fmla="*/ 1054300 h 1110293"/>
              <a:gd name="connsiteX61" fmla="*/ 467916 w 660037"/>
              <a:gd name="connsiteY61" fmla="*/ 1076208 h 1110293"/>
              <a:gd name="connsiteX62" fmla="*/ 446008 w 660037"/>
              <a:gd name="connsiteY62" fmla="*/ 1082875 h 1110293"/>
              <a:gd name="connsiteX63" fmla="*/ 356473 w 660037"/>
              <a:gd name="connsiteY63" fmla="*/ 1104783 h 1110293"/>
              <a:gd name="connsiteX64" fmla="*/ 316468 w 660037"/>
              <a:gd name="connsiteY64" fmla="*/ 1108593 h 1110293"/>
              <a:gd name="connsiteX65" fmla="*/ 224076 w 660037"/>
              <a:gd name="connsiteY65" fmla="*/ 1104783 h 111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60037" h="1110293">
                <a:moveTo>
                  <a:pt x="223123" y="1103830"/>
                </a:moveTo>
                <a:cubicBezTo>
                  <a:pt x="220266" y="1102878"/>
                  <a:pt x="216456" y="1102878"/>
                  <a:pt x="213598" y="1103830"/>
                </a:cubicBezTo>
                <a:cubicBezTo>
                  <a:pt x="174546" y="1104783"/>
                  <a:pt x="126921" y="1091448"/>
                  <a:pt x="90726" y="1081923"/>
                </a:cubicBezTo>
                <a:cubicBezTo>
                  <a:pt x="83106" y="1080970"/>
                  <a:pt x="76438" y="1076208"/>
                  <a:pt x="67866" y="1072398"/>
                </a:cubicBezTo>
                <a:cubicBezTo>
                  <a:pt x="54531" y="1064778"/>
                  <a:pt x="44053" y="1055253"/>
                  <a:pt x="28813" y="1048585"/>
                </a:cubicBezTo>
                <a:cubicBezTo>
                  <a:pt x="12621" y="1041918"/>
                  <a:pt x="6906" y="1026678"/>
                  <a:pt x="6906" y="1011438"/>
                </a:cubicBezTo>
                <a:lnTo>
                  <a:pt x="3096" y="910473"/>
                </a:lnTo>
                <a:cubicBezTo>
                  <a:pt x="3096" y="879993"/>
                  <a:pt x="238" y="841893"/>
                  <a:pt x="238" y="814270"/>
                </a:cubicBezTo>
                <a:cubicBezTo>
                  <a:pt x="238" y="786648"/>
                  <a:pt x="-714" y="788553"/>
                  <a:pt x="1191" y="779028"/>
                </a:cubicBezTo>
                <a:cubicBezTo>
                  <a:pt x="4048" y="771408"/>
                  <a:pt x="8811" y="765693"/>
                  <a:pt x="18336" y="765693"/>
                </a:cubicBezTo>
                <a:cubicBezTo>
                  <a:pt x="25956" y="764740"/>
                  <a:pt x="40243" y="765693"/>
                  <a:pt x="44053" y="773313"/>
                </a:cubicBezTo>
                <a:cubicBezTo>
                  <a:pt x="53578" y="785695"/>
                  <a:pt x="58341" y="799983"/>
                  <a:pt x="65961" y="816175"/>
                </a:cubicBezTo>
                <a:cubicBezTo>
                  <a:pt x="88821" y="866658"/>
                  <a:pt x="98346" y="889518"/>
                  <a:pt x="131683" y="938095"/>
                </a:cubicBezTo>
                <a:cubicBezTo>
                  <a:pt x="144066" y="955240"/>
                  <a:pt x="193596" y="1011438"/>
                  <a:pt x="217408" y="1020963"/>
                </a:cubicBezTo>
                <a:cubicBezTo>
                  <a:pt x="229791" y="1026678"/>
                  <a:pt x="241221" y="1037155"/>
                  <a:pt x="252651" y="1044775"/>
                </a:cubicBezTo>
                <a:cubicBezTo>
                  <a:pt x="266938" y="1057158"/>
                  <a:pt x="295513" y="1054300"/>
                  <a:pt x="312658" y="1058110"/>
                </a:cubicBezTo>
                <a:cubicBezTo>
                  <a:pt x="316468" y="1059063"/>
                  <a:pt x="322183" y="1059063"/>
                  <a:pt x="325993" y="1058110"/>
                </a:cubicBezTo>
                <a:cubicBezTo>
                  <a:pt x="368856" y="1057158"/>
                  <a:pt x="395526" y="1043823"/>
                  <a:pt x="422196" y="1011438"/>
                </a:cubicBezTo>
                <a:cubicBezTo>
                  <a:pt x="427911" y="1005723"/>
                  <a:pt x="434578" y="1001913"/>
                  <a:pt x="435531" y="994293"/>
                </a:cubicBezTo>
                <a:cubicBezTo>
                  <a:pt x="455533" y="952383"/>
                  <a:pt x="466011" y="931428"/>
                  <a:pt x="458391" y="881898"/>
                </a:cubicBezTo>
                <a:cubicBezTo>
                  <a:pt x="457438" y="875230"/>
                  <a:pt x="457438" y="867610"/>
                  <a:pt x="451723" y="859990"/>
                </a:cubicBezTo>
                <a:cubicBezTo>
                  <a:pt x="437436" y="834273"/>
                  <a:pt x="423148" y="809508"/>
                  <a:pt x="403146" y="787600"/>
                </a:cubicBezTo>
                <a:cubicBezTo>
                  <a:pt x="376476" y="758073"/>
                  <a:pt x="350758" y="729498"/>
                  <a:pt x="316468" y="709495"/>
                </a:cubicBezTo>
                <a:cubicBezTo>
                  <a:pt x="309801" y="705685"/>
                  <a:pt x="304086" y="699018"/>
                  <a:pt x="299323" y="693303"/>
                </a:cubicBezTo>
                <a:cubicBezTo>
                  <a:pt x="263128" y="658060"/>
                  <a:pt x="221218" y="638058"/>
                  <a:pt x="181213" y="606625"/>
                </a:cubicBezTo>
                <a:cubicBezTo>
                  <a:pt x="162163" y="590433"/>
                  <a:pt x="141208" y="556143"/>
                  <a:pt x="116443" y="540903"/>
                </a:cubicBezTo>
                <a:cubicBezTo>
                  <a:pt x="90726" y="523758"/>
                  <a:pt x="72628" y="495183"/>
                  <a:pt x="53578" y="469465"/>
                </a:cubicBezTo>
                <a:cubicBezTo>
                  <a:pt x="27861" y="436128"/>
                  <a:pt x="14526" y="399933"/>
                  <a:pt x="6906" y="358023"/>
                </a:cubicBezTo>
                <a:cubicBezTo>
                  <a:pt x="3096" y="344688"/>
                  <a:pt x="1191" y="331353"/>
                  <a:pt x="3096" y="304683"/>
                </a:cubicBezTo>
                <a:cubicBezTo>
                  <a:pt x="4048" y="278013"/>
                  <a:pt x="5953" y="251343"/>
                  <a:pt x="12621" y="225625"/>
                </a:cubicBezTo>
                <a:cubicBezTo>
                  <a:pt x="31671" y="163713"/>
                  <a:pt x="59293" y="117040"/>
                  <a:pt x="111681" y="77988"/>
                </a:cubicBezTo>
                <a:cubicBezTo>
                  <a:pt x="147876" y="51318"/>
                  <a:pt x="185023" y="29410"/>
                  <a:pt x="229791" y="16075"/>
                </a:cubicBezTo>
                <a:cubicBezTo>
                  <a:pt x="272653" y="5598"/>
                  <a:pt x="311706" y="-7737"/>
                  <a:pt x="357426" y="5598"/>
                </a:cubicBezTo>
                <a:cubicBezTo>
                  <a:pt x="361236" y="6550"/>
                  <a:pt x="366951" y="8455"/>
                  <a:pt x="370761" y="6550"/>
                </a:cubicBezTo>
                <a:cubicBezTo>
                  <a:pt x="393621" y="-2975"/>
                  <a:pt x="413623" y="9408"/>
                  <a:pt x="433626" y="9408"/>
                </a:cubicBezTo>
                <a:cubicBezTo>
                  <a:pt x="453628" y="9408"/>
                  <a:pt x="475536" y="16075"/>
                  <a:pt x="495538" y="25600"/>
                </a:cubicBezTo>
                <a:cubicBezTo>
                  <a:pt x="518398" y="33220"/>
                  <a:pt x="541258" y="36078"/>
                  <a:pt x="560308" y="49413"/>
                </a:cubicBezTo>
                <a:cubicBezTo>
                  <a:pt x="570786" y="57033"/>
                  <a:pt x="583168" y="65605"/>
                  <a:pt x="593646" y="76083"/>
                </a:cubicBezTo>
                <a:cubicBezTo>
                  <a:pt x="609838" y="89418"/>
                  <a:pt x="617458" y="106563"/>
                  <a:pt x="615553" y="128470"/>
                </a:cubicBezTo>
                <a:cubicBezTo>
                  <a:pt x="612696" y="165618"/>
                  <a:pt x="611743" y="223720"/>
                  <a:pt x="612696" y="262773"/>
                </a:cubicBezTo>
                <a:cubicBezTo>
                  <a:pt x="612696" y="276108"/>
                  <a:pt x="613648" y="291348"/>
                  <a:pt x="606028" y="299920"/>
                </a:cubicBezTo>
                <a:cubicBezTo>
                  <a:pt x="599361" y="306588"/>
                  <a:pt x="573643" y="309445"/>
                  <a:pt x="566976" y="302778"/>
                </a:cubicBezTo>
                <a:cubicBezTo>
                  <a:pt x="554593" y="293253"/>
                  <a:pt x="547926" y="263725"/>
                  <a:pt x="544116" y="247533"/>
                </a:cubicBezTo>
                <a:cubicBezTo>
                  <a:pt x="534591" y="221815"/>
                  <a:pt x="511731" y="184668"/>
                  <a:pt x="501253" y="160855"/>
                </a:cubicBezTo>
                <a:cubicBezTo>
                  <a:pt x="479346" y="117040"/>
                  <a:pt x="441246" y="87513"/>
                  <a:pt x="395526" y="64653"/>
                </a:cubicBezTo>
                <a:cubicBezTo>
                  <a:pt x="386001" y="57033"/>
                  <a:pt x="375523" y="52270"/>
                  <a:pt x="363141" y="51318"/>
                </a:cubicBezTo>
                <a:cubicBezTo>
                  <a:pt x="341233" y="50365"/>
                  <a:pt x="349806" y="52270"/>
                  <a:pt x="327898" y="47508"/>
                </a:cubicBezTo>
                <a:cubicBezTo>
                  <a:pt x="288846" y="51318"/>
                  <a:pt x="259318" y="54175"/>
                  <a:pt x="226933" y="83703"/>
                </a:cubicBezTo>
                <a:cubicBezTo>
                  <a:pt x="221218" y="89418"/>
                  <a:pt x="216456" y="94180"/>
                  <a:pt x="209788" y="99895"/>
                </a:cubicBezTo>
                <a:cubicBezTo>
                  <a:pt x="166926" y="133233"/>
                  <a:pt x="161211" y="169428"/>
                  <a:pt x="167878" y="223720"/>
                </a:cubicBezTo>
                <a:cubicBezTo>
                  <a:pt x="167878" y="233245"/>
                  <a:pt x="173593" y="243723"/>
                  <a:pt x="180261" y="252295"/>
                </a:cubicBezTo>
                <a:cubicBezTo>
                  <a:pt x="204073" y="282775"/>
                  <a:pt x="228838" y="321828"/>
                  <a:pt x="259318" y="348498"/>
                </a:cubicBezTo>
                <a:cubicBezTo>
                  <a:pt x="283131" y="370405"/>
                  <a:pt x="308848" y="383740"/>
                  <a:pt x="331708" y="407553"/>
                </a:cubicBezTo>
                <a:cubicBezTo>
                  <a:pt x="354568" y="429460"/>
                  <a:pt x="382191" y="442795"/>
                  <a:pt x="409813" y="463750"/>
                </a:cubicBezTo>
                <a:cubicBezTo>
                  <a:pt x="429816" y="479943"/>
                  <a:pt x="448866" y="498993"/>
                  <a:pt x="467916" y="517090"/>
                </a:cubicBezTo>
                <a:cubicBezTo>
                  <a:pt x="487918" y="533283"/>
                  <a:pt x="506968" y="547570"/>
                  <a:pt x="526018" y="565668"/>
                </a:cubicBezTo>
                <a:cubicBezTo>
                  <a:pt x="572691" y="605673"/>
                  <a:pt x="612696" y="658060"/>
                  <a:pt x="637461" y="714258"/>
                </a:cubicBezTo>
                <a:cubicBezTo>
                  <a:pt x="654606" y="751405"/>
                  <a:pt x="667941" y="799983"/>
                  <a:pt x="654606" y="842845"/>
                </a:cubicBezTo>
                <a:cubicBezTo>
                  <a:pt x="655558" y="898090"/>
                  <a:pt x="626031" y="941905"/>
                  <a:pt x="602218" y="986673"/>
                </a:cubicBezTo>
                <a:cubicBezTo>
                  <a:pt x="594598" y="1000960"/>
                  <a:pt x="580311" y="1010485"/>
                  <a:pt x="566976" y="1021915"/>
                </a:cubicBezTo>
                <a:cubicBezTo>
                  <a:pt x="552688" y="1034298"/>
                  <a:pt x="537448" y="1044775"/>
                  <a:pt x="521256" y="1054300"/>
                </a:cubicBezTo>
                <a:cubicBezTo>
                  <a:pt x="505063" y="1063825"/>
                  <a:pt x="488871" y="1074303"/>
                  <a:pt x="467916" y="1076208"/>
                </a:cubicBezTo>
                <a:cubicBezTo>
                  <a:pt x="461248" y="1076208"/>
                  <a:pt x="453628" y="1080018"/>
                  <a:pt x="446008" y="1082875"/>
                </a:cubicBezTo>
                <a:cubicBezTo>
                  <a:pt x="417433" y="1096210"/>
                  <a:pt x="387906" y="1104783"/>
                  <a:pt x="356473" y="1104783"/>
                </a:cubicBezTo>
                <a:cubicBezTo>
                  <a:pt x="343138" y="1103830"/>
                  <a:pt x="329803" y="1108593"/>
                  <a:pt x="316468" y="1108593"/>
                </a:cubicBezTo>
                <a:cubicBezTo>
                  <a:pt x="285988" y="1108593"/>
                  <a:pt x="254556" y="1114308"/>
                  <a:pt x="224076" y="1104783"/>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8" name="Freeform 37">
            <a:extLst>
              <a:ext uri="{FF2B5EF4-FFF2-40B4-BE49-F238E27FC236}">
                <a16:creationId xmlns:a16="http://schemas.microsoft.com/office/drawing/2014/main" id="{FF6F5415-2361-9017-5AF4-0B22FEB059FA}"/>
              </a:ext>
            </a:extLst>
          </p:cNvPr>
          <p:cNvSpPr/>
          <p:nvPr/>
        </p:nvSpPr>
        <p:spPr>
          <a:xfrm>
            <a:off x="3532248" y="1070616"/>
            <a:ext cx="441325" cy="936723"/>
          </a:xfrm>
          <a:custGeom>
            <a:avLst/>
            <a:gdLst>
              <a:gd name="connsiteX0" fmla="*/ 441007 w 441007"/>
              <a:gd name="connsiteY0" fmla="*/ 1048703 h 1074598"/>
              <a:gd name="connsiteX1" fmla="*/ 433388 w 441007"/>
              <a:gd name="connsiteY1" fmla="*/ 1071563 h 1074598"/>
              <a:gd name="connsiteX2" fmla="*/ 419100 w 441007"/>
              <a:gd name="connsiteY2" fmla="*/ 1072515 h 1074598"/>
              <a:gd name="connsiteX3" fmla="*/ 306705 w 441007"/>
              <a:gd name="connsiteY3" fmla="*/ 1072515 h 1074598"/>
              <a:gd name="connsiteX4" fmla="*/ 267653 w 441007"/>
              <a:gd name="connsiteY4" fmla="*/ 1071563 h 1074598"/>
              <a:gd name="connsiteX5" fmla="*/ 260032 w 441007"/>
              <a:gd name="connsiteY5" fmla="*/ 1071563 h 1074598"/>
              <a:gd name="connsiteX6" fmla="*/ 131445 w 441007"/>
              <a:gd name="connsiteY6" fmla="*/ 1072515 h 1074598"/>
              <a:gd name="connsiteX7" fmla="*/ 22860 w 441007"/>
              <a:gd name="connsiteY7" fmla="*/ 1072515 h 1074598"/>
              <a:gd name="connsiteX8" fmla="*/ 8572 w 441007"/>
              <a:gd name="connsiteY8" fmla="*/ 1071563 h 1074598"/>
              <a:gd name="connsiteX9" fmla="*/ 952 w 441007"/>
              <a:gd name="connsiteY9" fmla="*/ 1048703 h 1074598"/>
              <a:gd name="connsiteX10" fmla="*/ 27622 w 441007"/>
              <a:gd name="connsiteY10" fmla="*/ 1029653 h 1074598"/>
              <a:gd name="connsiteX11" fmla="*/ 77152 w 441007"/>
              <a:gd name="connsiteY11" fmla="*/ 1000125 h 1074598"/>
              <a:gd name="connsiteX12" fmla="*/ 106680 w 441007"/>
              <a:gd name="connsiteY12" fmla="*/ 938213 h 1074598"/>
              <a:gd name="connsiteX13" fmla="*/ 112395 w 441007"/>
              <a:gd name="connsiteY13" fmla="*/ 884872 h 1074598"/>
              <a:gd name="connsiteX14" fmla="*/ 113347 w 441007"/>
              <a:gd name="connsiteY14" fmla="*/ 870585 h 1074598"/>
              <a:gd name="connsiteX15" fmla="*/ 113347 w 441007"/>
              <a:gd name="connsiteY15" fmla="*/ 870585 h 1074598"/>
              <a:gd name="connsiteX16" fmla="*/ 114300 w 441007"/>
              <a:gd name="connsiteY16" fmla="*/ 846772 h 1074598"/>
              <a:gd name="connsiteX17" fmla="*/ 113347 w 441007"/>
              <a:gd name="connsiteY17" fmla="*/ 783907 h 1074598"/>
              <a:gd name="connsiteX18" fmla="*/ 114300 w 441007"/>
              <a:gd name="connsiteY18" fmla="*/ 679132 h 1074598"/>
              <a:gd name="connsiteX19" fmla="*/ 113347 w 441007"/>
              <a:gd name="connsiteY19" fmla="*/ 625793 h 1074598"/>
              <a:gd name="connsiteX20" fmla="*/ 114300 w 441007"/>
              <a:gd name="connsiteY20" fmla="*/ 524827 h 1074598"/>
              <a:gd name="connsiteX21" fmla="*/ 115252 w 441007"/>
              <a:gd name="connsiteY21" fmla="*/ 423863 h 1074598"/>
              <a:gd name="connsiteX22" fmla="*/ 115252 w 441007"/>
              <a:gd name="connsiteY22" fmla="*/ 295275 h 1074598"/>
              <a:gd name="connsiteX23" fmla="*/ 115252 w 441007"/>
              <a:gd name="connsiteY23" fmla="*/ 272415 h 1074598"/>
              <a:gd name="connsiteX24" fmla="*/ 111442 w 441007"/>
              <a:gd name="connsiteY24" fmla="*/ 222885 h 1074598"/>
              <a:gd name="connsiteX25" fmla="*/ 112395 w 441007"/>
              <a:gd name="connsiteY25" fmla="*/ 200977 h 1074598"/>
              <a:gd name="connsiteX26" fmla="*/ 111442 w 441007"/>
              <a:gd name="connsiteY26" fmla="*/ 187642 h 1074598"/>
              <a:gd name="connsiteX27" fmla="*/ 105727 w 441007"/>
              <a:gd name="connsiteY27" fmla="*/ 134302 h 1074598"/>
              <a:gd name="connsiteX28" fmla="*/ 76200 w 441007"/>
              <a:gd name="connsiteY28" fmla="*/ 72390 h 1074598"/>
              <a:gd name="connsiteX29" fmla="*/ 26670 w 441007"/>
              <a:gd name="connsiteY29" fmla="*/ 42863 h 1074598"/>
              <a:gd name="connsiteX30" fmla="*/ 0 w 441007"/>
              <a:gd name="connsiteY30" fmla="*/ 23813 h 1074598"/>
              <a:gd name="connsiteX31" fmla="*/ 7620 w 441007"/>
              <a:gd name="connsiteY31" fmla="*/ 952 h 1074598"/>
              <a:gd name="connsiteX32" fmla="*/ 21907 w 441007"/>
              <a:gd name="connsiteY32" fmla="*/ 0 h 1074598"/>
              <a:gd name="connsiteX33" fmla="*/ 134302 w 441007"/>
              <a:gd name="connsiteY33" fmla="*/ 0 h 1074598"/>
              <a:gd name="connsiteX34" fmla="*/ 173355 w 441007"/>
              <a:gd name="connsiteY34" fmla="*/ 952 h 1074598"/>
              <a:gd name="connsiteX35" fmla="*/ 192405 w 441007"/>
              <a:gd name="connsiteY35" fmla="*/ 952 h 1074598"/>
              <a:gd name="connsiteX36" fmla="*/ 272415 w 441007"/>
              <a:gd name="connsiteY36" fmla="*/ 952 h 1074598"/>
              <a:gd name="connsiteX37" fmla="*/ 305753 w 441007"/>
              <a:gd name="connsiteY37" fmla="*/ 0 h 1074598"/>
              <a:gd name="connsiteX38" fmla="*/ 418147 w 441007"/>
              <a:gd name="connsiteY38" fmla="*/ 0 h 1074598"/>
              <a:gd name="connsiteX39" fmla="*/ 432435 w 441007"/>
              <a:gd name="connsiteY39" fmla="*/ 952 h 1074598"/>
              <a:gd name="connsiteX40" fmla="*/ 440055 w 441007"/>
              <a:gd name="connsiteY40" fmla="*/ 23813 h 1074598"/>
              <a:gd name="connsiteX41" fmla="*/ 413385 w 441007"/>
              <a:gd name="connsiteY41" fmla="*/ 42863 h 1074598"/>
              <a:gd name="connsiteX42" fmla="*/ 363855 w 441007"/>
              <a:gd name="connsiteY42" fmla="*/ 72390 h 1074598"/>
              <a:gd name="connsiteX43" fmla="*/ 334328 w 441007"/>
              <a:gd name="connsiteY43" fmla="*/ 134302 h 1074598"/>
              <a:gd name="connsiteX44" fmla="*/ 328613 w 441007"/>
              <a:gd name="connsiteY44" fmla="*/ 187642 h 1074598"/>
              <a:gd name="connsiteX45" fmla="*/ 327660 w 441007"/>
              <a:gd name="connsiteY45" fmla="*/ 201930 h 1074598"/>
              <a:gd name="connsiteX46" fmla="*/ 326707 w 441007"/>
              <a:gd name="connsiteY46" fmla="*/ 207645 h 1074598"/>
              <a:gd name="connsiteX47" fmla="*/ 323850 w 441007"/>
              <a:gd name="connsiteY47" fmla="*/ 305752 h 1074598"/>
              <a:gd name="connsiteX48" fmla="*/ 323850 w 441007"/>
              <a:gd name="connsiteY48" fmla="*/ 383857 h 1074598"/>
              <a:gd name="connsiteX49" fmla="*/ 326707 w 441007"/>
              <a:gd name="connsiteY49" fmla="*/ 410527 h 1074598"/>
              <a:gd name="connsiteX50" fmla="*/ 323850 w 441007"/>
              <a:gd name="connsiteY50" fmla="*/ 686752 h 1074598"/>
              <a:gd name="connsiteX51" fmla="*/ 324803 w 441007"/>
              <a:gd name="connsiteY51" fmla="*/ 782002 h 1074598"/>
              <a:gd name="connsiteX52" fmla="*/ 327660 w 441007"/>
              <a:gd name="connsiteY52" fmla="*/ 869632 h 1074598"/>
              <a:gd name="connsiteX53" fmla="*/ 327660 w 441007"/>
              <a:gd name="connsiteY53" fmla="*/ 869632 h 1074598"/>
              <a:gd name="connsiteX54" fmla="*/ 328613 w 441007"/>
              <a:gd name="connsiteY54" fmla="*/ 885825 h 1074598"/>
              <a:gd name="connsiteX55" fmla="*/ 334328 w 441007"/>
              <a:gd name="connsiteY55" fmla="*/ 939165 h 1074598"/>
              <a:gd name="connsiteX56" fmla="*/ 363855 w 441007"/>
              <a:gd name="connsiteY56" fmla="*/ 1001077 h 1074598"/>
              <a:gd name="connsiteX57" fmla="*/ 413385 w 441007"/>
              <a:gd name="connsiteY57" fmla="*/ 1030605 h 1074598"/>
              <a:gd name="connsiteX58" fmla="*/ 440055 w 441007"/>
              <a:gd name="connsiteY58" fmla="*/ 1049655 h 10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41007" h="1074598">
                <a:moveTo>
                  <a:pt x="441007" y="1048703"/>
                </a:moveTo>
                <a:cubicBezTo>
                  <a:pt x="441007" y="1061085"/>
                  <a:pt x="440055" y="1071563"/>
                  <a:pt x="433388" y="1071563"/>
                </a:cubicBezTo>
                <a:cubicBezTo>
                  <a:pt x="427672" y="1072515"/>
                  <a:pt x="423863" y="1072515"/>
                  <a:pt x="419100" y="1072515"/>
                </a:cubicBezTo>
                <a:lnTo>
                  <a:pt x="306705" y="1072515"/>
                </a:lnTo>
                <a:cubicBezTo>
                  <a:pt x="299085" y="1072515"/>
                  <a:pt x="283845" y="1072515"/>
                  <a:pt x="267653" y="1071563"/>
                </a:cubicBezTo>
                <a:lnTo>
                  <a:pt x="260032" y="1071563"/>
                </a:lnTo>
                <a:cubicBezTo>
                  <a:pt x="217170" y="1072515"/>
                  <a:pt x="180975" y="1077278"/>
                  <a:pt x="131445" y="1072515"/>
                </a:cubicBezTo>
                <a:lnTo>
                  <a:pt x="22860" y="1072515"/>
                </a:lnTo>
                <a:cubicBezTo>
                  <a:pt x="17145" y="1072515"/>
                  <a:pt x="13335" y="1072515"/>
                  <a:pt x="8572" y="1071563"/>
                </a:cubicBezTo>
                <a:cubicBezTo>
                  <a:pt x="1905" y="1071563"/>
                  <a:pt x="952" y="1061085"/>
                  <a:pt x="952" y="1048703"/>
                </a:cubicBezTo>
                <a:cubicBezTo>
                  <a:pt x="1905" y="1034415"/>
                  <a:pt x="10477" y="1036320"/>
                  <a:pt x="27622" y="1029653"/>
                </a:cubicBezTo>
                <a:cubicBezTo>
                  <a:pt x="49530" y="1022985"/>
                  <a:pt x="66675" y="1015365"/>
                  <a:pt x="77152" y="1000125"/>
                </a:cubicBezTo>
                <a:cubicBezTo>
                  <a:pt x="93345" y="981075"/>
                  <a:pt x="100965" y="963930"/>
                  <a:pt x="106680" y="938213"/>
                </a:cubicBezTo>
                <a:cubicBezTo>
                  <a:pt x="109538" y="919163"/>
                  <a:pt x="112395" y="902970"/>
                  <a:pt x="112395" y="884872"/>
                </a:cubicBezTo>
                <a:cubicBezTo>
                  <a:pt x="112395" y="866775"/>
                  <a:pt x="113347" y="871538"/>
                  <a:pt x="113347" y="870585"/>
                </a:cubicBezTo>
                <a:lnTo>
                  <a:pt x="113347" y="870585"/>
                </a:lnTo>
                <a:cubicBezTo>
                  <a:pt x="113347" y="861060"/>
                  <a:pt x="112395" y="854393"/>
                  <a:pt x="114300" y="846772"/>
                </a:cubicBezTo>
                <a:cubicBezTo>
                  <a:pt x="118110" y="824865"/>
                  <a:pt x="111442" y="804863"/>
                  <a:pt x="113347" y="783907"/>
                </a:cubicBezTo>
                <a:cubicBezTo>
                  <a:pt x="113347" y="748665"/>
                  <a:pt x="109538" y="714375"/>
                  <a:pt x="114300" y="679132"/>
                </a:cubicBezTo>
                <a:cubicBezTo>
                  <a:pt x="117157" y="661988"/>
                  <a:pt x="111442" y="642938"/>
                  <a:pt x="113347" y="625793"/>
                </a:cubicBezTo>
                <a:cubicBezTo>
                  <a:pt x="113347" y="592455"/>
                  <a:pt x="116205" y="559118"/>
                  <a:pt x="114300" y="524827"/>
                </a:cubicBezTo>
                <a:cubicBezTo>
                  <a:pt x="114300" y="491490"/>
                  <a:pt x="115252" y="458152"/>
                  <a:pt x="115252" y="423863"/>
                </a:cubicBezTo>
                <a:cubicBezTo>
                  <a:pt x="119063" y="381000"/>
                  <a:pt x="115252" y="338138"/>
                  <a:pt x="115252" y="295275"/>
                </a:cubicBezTo>
                <a:cubicBezTo>
                  <a:pt x="115252" y="252413"/>
                  <a:pt x="118110" y="279082"/>
                  <a:pt x="115252" y="272415"/>
                </a:cubicBezTo>
                <a:cubicBezTo>
                  <a:pt x="111442" y="256222"/>
                  <a:pt x="108585" y="240030"/>
                  <a:pt x="111442" y="222885"/>
                </a:cubicBezTo>
                <a:cubicBezTo>
                  <a:pt x="111442" y="216217"/>
                  <a:pt x="112395" y="208597"/>
                  <a:pt x="112395" y="200977"/>
                </a:cubicBezTo>
                <a:cubicBezTo>
                  <a:pt x="112395" y="193357"/>
                  <a:pt x="111442" y="195263"/>
                  <a:pt x="111442" y="187642"/>
                </a:cubicBezTo>
                <a:cubicBezTo>
                  <a:pt x="111442" y="168592"/>
                  <a:pt x="108585" y="152400"/>
                  <a:pt x="105727" y="134302"/>
                </a:cubicBezTo>
                <a:cubicBezTo>
                  <a:pt x="100013" y="108585"/>
                  <a:pt x="92392" y="91440"/>
                  <a:pt x="76200" y="72390"/>
                </a:cubicBezTo>
                <a:cubicBezTo>
                  <a:pt x="65722" y="58102"/>
                  <a:pt x="47625" y="49530"/>
                  <a:pt x="26670" y="42863"/>
                </a:cubicBezTo>
                <a:cubicBezTo>
                  <a:pt x="9525" y="36195"/>
                  <a:pt x="952" y="39052"/>
                  <a:pt x="0" y="23813"/>
                </a:cubicBezTo>
                <a:cubicBezTo>
                  <a:pt x="0" y="11430"/>
                  <a:pt x="952" y="952"/>
                  <a:pt x="7620" y="952"/>
                </a:cubicBezTo>
                <a:cubicBezTo>
                  <a:pt x="13335" y="0"/>
                  <a:pt x="17145" y="0"/>
                  <a:pt x="21907" y="0"/>
                </a:cubicBezTo>
                <a:lnTo>
                  <a:pt x="134302" y="0"/>
                </a:lnTo>
                <a:cubicBezTo>
                  <a:pt x="141922" y="0"/>
                  <a:pt x="157163" y="0"/>
                  <a:pt x="173355" y="952"/>
                </a:cubicBezTo>
                <a:lnTo>
                  <a:pt x="192405" y="952"/>
                </a:lnTo>
                <a:cubicBezTo>
                  <a:pt x="221932" y="1905"/>
                  <a:pt x="244792" y="952"/>
                  <a:pt x="272415" y="952"/>
                </a:cubicBezTo>
                <a:cubicBezTo>
                  <a:pt x="285750" y="0"/>
                  <a:pt x="299085" y="0"/>
                  <a:pt x="305753" y="0"/>
                </a:cubicBezTo>
                <a:lnTo>
                  <a:pt x="418147" y="0"/>
                </a:lnTo>
                <a:cubicBezTo>
                  <a:pt x="423863" y="0"/>
                  <a:pt x="427672" y="0"/>
                  <a:pt x="432435" y="952"/>
                </a:cubicBezTo>
                <a:cubicBezTo>
                  <a:pt x="439103" y="952"/>
                  <a:pt x="440055" y="11430"/>
                  <a:pt x="440055" y="23813"/>
                </a:cubicBezTo>
                <a:cubicBezTo>
                  <a:pt x="439103" y="38100"/>
                  <a:pt x="430530" y="36195"/>
                  <a:pt x="413385" y="42863"/>
                </a:cubicBezTo>
                <a:cubicBezTo>
                  <a:pt x="391478" y="49530"/>
                  <a:pt x="374332" y="57150"/>
                  <a:pt x="363855" y="72390"/>
                </a:cubicBezTo>
                <a:cubicBezTo>
                  <a:pt x="347663" y="91440"/>
                  <a:pt x="340042" y="108585"/>
                  <a:pt x="334328" y="134302"/>
                </a:cubicBezTo>
                <a:cubicBezTo>
                  <a:pt x="331470" y="153352"/>
                  <a:pt x="328613" y="169545"/>
                  <a:pt x="328613" y="187642"/>
                </a:cubicBezTo>
                <a:cubicBezTo>
                  <a:pt x="328613" y="205740"/>
                  <a:pt x="327660" y="200977"/>
                  <a:pt x="327660" y="201930"/>
                </a:cubicBezTo>
                <a:cubicBezTo>
                  <a:pt x="327660" y="204788"/>
                  <a:pt x="327660" y="205740"/>
                  <a:pt x="326707" y="207645"/>
                </a:cubicBezTo>
                <a:cubicBezTo>
                  <a:pt x="325755" y="240030"/>
                  <a:pt x="323850" y="272415"/>
                  <a:pt x="323850" y="305752"/>
                </a:cubicBezTo>
                <a:lnTo>
                  <a:pt x="323850" y="383857"/>
                </a:lnTo>
                <a:cubicBezTo>
                  <a:pt x="323850" y="383857"/>
                  <a:pt x="324803" y="410527"/>
                  <a:pt x="326707" y="410527"/>
                </a:cubicBezTo>
                <a:cubicBezTo>
                  <a:pt x="316230" y="505777"/>
                  <a:pt x="325755" y="585788"/>
                  <a:pt x="323850" y="686752"/>
                </a:cubicBezTo>
                <a:cubicBezTo>
                  <a:pt x="323850" y="719138"/>
                  <a:pt x="330517" y="751522"/>
                  <a:pt x="324803" y="782002"/>
                </a:cubicBezTo>
                <a:cubicBezTo>
                  <a:pt x="332422" y="811530"/>
                  <a:pt x="331470" y="840105"/>
                  <a:pt x="327660" y="869632"/>
                </a:cubicBezTo>
                <a:lnTo>
                  <a:pt x="327660" y="869632"/>
                </a:lnTo>
                <a:cubicBezTo>
                  <a:pt x="327660" y="872490"/>
                  <a:pt x="328613" y="875347"/>
                  <a:pt x="328613" y="885825"/>
                </a:cubicBezTo>
                <a:cubicBezTo>
                  <a:pt x="328613" y="904875"/>
                  <a:pt x="331470" y="921068"/>
                  <a:pt x="334328" y="939165"/>
                </a:cubicBezTo>
                <a:cubicBezTo>
                  <a:pt x="340042" y="964882"/>
                  <a:pt x="347663" y="982027"/>
                  <a:pt x="363855" y="1001077"/>
                </a:cubicBezTo>
                <a:cubicBezTo>
                  <a:pt x="374332" y="1015365"/>
                  <a:pt x="392430" y="1023938"/>
                  <a:pt x="413385" y="1030605"/>
                </a:cubicBezTo>
                <a:cubicBezTo>
                  <a:pt x="430530" y="1037272"/>
                  <a:pt x="439103" y="1034415"/>
                  <a:pt x="440055" y="1049655"/>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9" name="Freeform 38">
            <a:extLst>
              <a:ext uri="{FF2B5EF4-FFF2-40B4-BE49-F238E27FC236}">
                <a16:creationId xmlns:a16="http://schemas.microsoft.com/office/drawing/2014/main" id="{AC9C05E7-4F5F-475F-AEB2-35405FF5F81D}"/>
              </a:ext>
            </a:extLst>
          </p:cNvPr>
          <p:cNvSpPr/>
          <p:nvPr/>
        </p:nvSpPr>
        <p:spPr>
          <a:xfrm>
            <a:off x="5631613" y="1067441"/>
            <a:ext cx="857250" cy="936723"/>
          </a:xfrm>
          <a:custGeom>
            <a:avLst/>
            <a:gdLst>
              <a:gd name="connsiteX0" fmla="*/ 857250 w 857250"/>
              <a:gd name="connsiteY0" fmla="*/ 300038 h 1074420"/>
              <a:gd name="connsiteX1" fmla="*/ 841057 w 857250"/>
              <a:gd name="connsiteY1" fmla="*/ 380047 h 1074420"/>
              <a:gd name="connsiteX2" fmla="*/ 807720 w 857250"/>
              <a:gd name="connsiteY2" fmla="*/ 445770 h 1074420"/>
              <a:gd name="connsiteX3" fmla="*/ 602932 w 857250"/>
              <a:gd name="connsiteY3" fmla="*/ 577215 h 1074420"/>
              <a:gd name="connsiteX4" fmla="*/ 431482 w 857250"/>
              <a:gd name="connsiteY4" fmla="*/ 587693 h 1074420"/>
              <a:gd name="connsiteX5" fmla="*/ 404813 w 857250"/>
              <a:gd name="connsiteY5" fmla="*/ 581025 h 1074420"/>
              <a:gd name="connsiteX6" fmla="*/ 391478 w 857250"/>
              <a:gd name="connsiteY6" fmla="*/ 566738 h 1074420"/>
              <a:gd name="connsiteX7" fmla="*/ 410528 w 857250"/>
              <a:gd name="connsiteY7" fmla="*/ 542925 h 1074420"/>
              <a:gd name="connsiteX8" fmla="*/ 427672 w 857250"/>
              <a:gd name="connsiteY8" fmla="*/ 541972 h 1074420"/>
              <a:gd name="connsiteX9" fmla="*/ 503872 w 857250"/>
              <a:gd name="connsiteY9" fmla="*/ 532447 h 1074420"/>
              <a:gd name="connsiteX10" fmla="*/ 601980 w 857250"/>
              <a:gd name="connsiteY10" fmla="*/ 452438 h 1074420"/>
              <a:gd name="connsiteX11" fmla="*/ 631507 w 857250"/>
              <a:gd name="connsiteY11" fmla="*/ 362902 h 1074420"/>
              <a:gd name="connsiteX12" fmla="*/ 641032 w 857250"/>
              <a:gd name="connsiteY12" fmla="*/ 261938 h 1074420"/>
              <a:gd name="connsiteX13" fmla="*/ 607695 w 857250"/>
              <a:gd name="connsiteY13" fmla="*/ 140017 h 1074420"/>
              <a:gd name="connsiteX14" fmla="*/ 588645 w 857250"/>
              <a:gd name="connsiteY14" fmla="*/ 114300 h 1074420"/>
              <a:gd name="connsiteX15" fmla="*/ 506730 w 857250"/>
              <a:gd name="connsiteY15" fmla="*/ 64770 h 1074420"/>
              <a:gd name="connsiteX16" fmla="*/ 407670 w 857250"/>
              <a:gd name="connsiteY16" fmla="*/ 48577 h 1074420"/>
              <a:gd name="connsiteX17" fmla="*/ 339090 w 857250"/>
              <a:gd name="connsiteY17" fmla="*/ 49530 h 1074420"/>
              <a:gd name="connsiteX18" fmla="*/ 322897 w 857250"/>
              <a:gd name="connsiteY18" fmla="*/ 65722 h 1074420"/>
              <a:gd name="connsiteX19" fmla="*/ 322897 w 857250"/>
              <a:gd name="connsiteY19" fmla="*/ 141922 h 1074420"/>
              <a:gd name="connsiteX20" fmla="*/ 322897 w 857250"/>
              <a:gd name="connsiteY20" fmla="*/ 210502 h 1074420"/>
              <a:gd name="connsiteX21" fmla="*/ 322897 w 857250"/>
              <a:gd name="connsiteY21" fmla="*/ 259080 h 1074420"/>
              <a:gd name="connsiteX22" fmla="*/ 326707 w 857250"/>
              <a:gd name="connsiteY22" fmla="*/ 364808 h 1074420"/>
              <a:gd name="connsiteX23" fmla="*/ 322897 w 857250"/>
              <a:gd name="connsiteY23" fmla="*/ 418147 h 1074420"/>
              <a:gd name="connsiteX24" fmla="*/ 320040 w 857250"/>
              <a:gd name="connsiteY24" fmla="*/ 471488 h 1074420"/>
              <a:gd name="connsiteX25" fmla="*/ 320040 w 857250"/>
              <a:gd name="connsiteY25" fmla="*/ 485775 h 1074420"/>
              <a:gd name="connsiteX26" fmla="*/ 320993 w 857250"/>
              <a:gd name="connsiteY26" fmla="*/ 535305 h 1074420"/>
              <a:gd name="connsiteX27" fmla="*/ 321945 w 857250"/>
              <a:gd name="connsiteY27" fmla="*/ 579120 h 1074420"/>
              <a:gd name="connsiteX28" fmla="*/ 319088 w 857250"/>
              <a:gd name="connsiteY28" fmla="*/ 624840 h 1074420"/>
              <a:gd name="connsiteX29" fmla="*/ 321945 w 857250"/>
              <a:gd name="connsiteY29" fmla="*/ 730568 h 1074420"/>
              <a:gd name="connsiteX30" fmla="*/ 320993 w 857250"/>
              <a:gd name="connsiteY30" fmla="*/ 747713 h 1074420"/>
              <a:gd name="connsiteX31" fmla="*/ 323850 w 857250"/>
              <a:gd name="connsiteY31" fmla="*/ 810577 h 1074420"/>
              <a:gd name="connsiteX32" fmla="*/ 323850 w 857250"/>
              <a:gd name="connsiteY32" fmla="*/ 852488 h 1074420"/>
              <a:gd name="connsiteX33" fmla="*/ 326707 w 857250"/>
              <a:gd name="connsiteY33" fmla="*/ 917258 h 1074420"/>
              <a:gd name="connsiteX34" fmla="*/ 329565 w 857250"/>
              <a:gd name="connsiteY34" fmla="*/ 940118 h 1074420"/>
              <a:gd name="connsiteX35" fmla="*/ 359093 w 857250"/>
              <a:gd name="connsiteY35" fmla="*/ 1002030 h 1074420"/>
              <a:gd name="connsiteX36" fmla="*/ 435293 w 857250"/>
              <a:gd name="connsiteY36" fmla="*/ 1031558 h 1074420"/>
              <a:gd name="connsiteX37" fmla="*/ 461963 w 857250"/>
              <a:gd name="connsiteY37" fmla="*/ 1050608 h 1074420"/>
              <a:gd name="connsiteX38" fmla="*/ 454343 w 857250"/>
              <a:gd name="connsiteY38" fmla="*/ 1073468 h 1074420"/>
              <a:gd name="connsiteX39" fmla="*/ 440055 w 857250"/>
              <a:gd name="connsiteY39" fmla="*/ 1074420 h 1074420"/>
              <a:gd name="connsiteX40" fmla="*/ 21907 w 857250"/>
              <a:gd name="connsiteY40" fmla="*/ 1074420 h 1074420"/>
              <a:gd name="connsiteX41" fmla="*/ 7620 w 857250"/>
              <a:gd name="connsiteY41" fmla="*/ 1073468 h 1074420"/>
              <a:gd name="connsiteX42" fmla="*/ 0 w 857250"/>
              <a:gd name="connsiteY42" fmla="*/ 1050608 h 1074420"/>
              <a:gd name="connsiteX43" fmla="*/ 26670 w 857250"/>
              <a:gd name="connsiteY43" fmla="*/ 1031558 h 1074420"/>
              <a:gd name="connsiteX44" fmla="*/ 76200 w 857250"/>
              <a:gd name="connsiteY44" fmla="*/ 1002030 h 1074420"/>
              <a:gd name="connsiteX45" fmla="*/ 105728 w 857250"/>
              <a:gd name="connsiteY45" fmla="*/ 940118 h 1074420"/>
              <a:gd name="connsiteX46" fmla="*/ 111443 w 857250"/>
              <a:gd name="connsiteY46" fmla="*/ 886777 h 1074420"/>
              <a:gd name="connsiteX47" fmla="*/ 111443 w 857250"/>
              <a:gd name="connsiteY47" fmla="*/ 838200 h 1074420"/>
              <a:gd name="connsiteX48" fmla="*/ 114300 w 857250"/>
              <a:gd name="connsiteY48" fmla="*/ 741997 h 1074420"/>
              <a:gd name="connsiteX49" fmla="*/ 113347 w 857250"/>
              <a:gd name="connsiteY49" fmla="*/ 586740 h 1074420"/>
              <a:gd name="connsiteX50" fmla="*/ 116205 w 857250"/>
              <a:gd name="connsiteY50" fmla="*/ 418147 h 1074420"/>
              <a:gd name="connsiteX51" fmla="*/ 112395 w 857250"/>
              <a:gd name="connsiteY51" fmla="*/ 237172 h 1074420"/>
              <a:gd name="connsiteX52" fmla="*/ 112395 w 857250"/>
              <a:gd name="connsiteY52" fmla="*/ 190500 h 1074420"/>
              <a:gd name="connsiteX53" fmla="*/ 106680 w 857250"/>
              <a:gd name="connsiteY53" fmla="*/ 137160 h 1074420"/>
              <a:gd name="connsiteX54" fmla="*/ 77153 w 857250"/>
              <a:gd name="connsiteY54" fmla="*/ 75247 h 1074420"/>
              <a:gd name="connsiteX55" fmla="*/ 27622 w 857250"/>
              <a:gd name="connsiteY55" fmla="*/ 45720 h 1074420"/>
              <a:gd name="connsiteX56" fmla="*/ 953 w 857250"/>
              <a:gd name="connsiteY56" fmla="*/ 26670 h 1074420"/>
              <a:gd name="connsiteX57" fmla="*/ 8572 w 857250"/>
              <a:gd name="connsiteY57" fmla="*/ 3810 h 1074420"/>
              <a:gd name="connsiteX58" fmla="*/ 22860 w 857250"/>
              <a:gd name="connsiteY58" fmla="*/ 2858 h 1074420"/>
              <a:gd name="connsiteX59" fmla="*/ 141922 w 857250"/>
              <a:gd name="connsiteY59" fmla="*/ 2858 h 1074420"/>
              <a:gd name="connsiteX60" fmla="*/ 168593 w 857250"/>
              <a:gd name="connsiteY60" fmla="*/ 0 h 1074420"/>
              <a:gd name="connsiteX61" fmla="*/ 208597 w 857250"/>
              <a:gd name="connsiteY61" fmla="*/ 2858 h 1074420"/>
              <a:gd name="connsiteX62" fmla="*/ 320993 w 857250"/>
              <a:gd name="connsiteY62" fmla="*/ 5715 h 1074420"/>
              <a:gd name="connsiteX63" fmla="*/ 532447 w 857250"/>
              <a:gd name="connsiteY63" fmla="*/ 8572 h 1074420"/>
              <a:gd name="connsiteX64" fmla="*/ 648653 w 857250"/>
              <a:gd name="connsiteY64" fmla="*/ 27622 h 1074420"/>
              <a:gd name="connsiteX65" fmla="*/ 750570 w 857250"/>
              <a:gd name="connsiteY65" fmla="*/ 80010 h 1074420"/>
              <a:gd name="connsiteX66" fmla="*/ 842963 w 857250"/>
              <a:gd name="connsiteY66" fmla="*/ 230505 h 1074420"/>
              <a:gd name="connsiteX67" fmla="*/ 846772 w 857250"/>
              <a:gd name="connsiteY67" fmla="*/ 253365 h 1074420"/>
              <a:gd name="connsiteX68" fmla="*/ 857250 w 857250"/>
              <a:gd name="connsiteY68" fmla="*/ 301942 h 10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57250" h="1074420">
                <a:moveTo>
                  <a:pt x="857250" y="300038"/>
                </a:moveTo>
                <a:cubicBezTo>
                  <a:pt x="847725" y="326708"/>
                  <a:pt x="853440" y="355283"/>
                  <a:pt x="841057" y="380047"/>
                </a:cubicBezTo>
                <a:cubicBezTo>
                  <a:pt x="831532" y="402908"/>
                  <a:pt x="822007" y="425767"/>
                  <a:pt x="807720" y="445770"/>
                </a:cubicBezTo>
                <a:cubicBezTo>
                  <a:pt x="758190" y="517208"/>
                  <a:pt x="686753" y="555308"/>
                  <a:pt x="602932" y="577215"/>
                </a:cubicBezTo>
                <a:cubicBezTo>
                  <a:pt x="543878" y="591502"/>
                  <a:pt x="490538" y="593408"/>
                  <a:pt x="431482" y="587693"/>
                </a:cubicBezTo>
                <a:cubicBezTo>
                  <a:pt x="421957" y="587693"/>
                  <a:pt x="414338" y="583883"/>
                  <a:pt x="404813" y="581025"/>
                </a:cubicBezTo>
                <a:cubicBezTo>
                  <a:pt x="395288" y="578168"/>
                  <a:pt x="390525" y="573405"/>
                  <a:pt x="391478" y="566738"/>
                </a:cubicBezTo>
                <a:cubicBezTo>
                  <a:pt x="392430" y="552450"/>
                  <a:pt x="401003" y="543877"/>
                  <a:pt x="410528" y="542925"/>
                </a:cubicBezTo>
                <a:cubicBezTo>
                  <a:pt x="416243" y="541972"/>
                  <a:pt x="422910" y="540068"/>
                  <a:pt x="427672" y="541972"/>
                </a:cubicBezTo>
                <a:cubicBezTo>
                  <a:pt x="453390" y="544830"/>
                  <a:pt x="481013" y="541020"/>
                  <a:pt x="503872" y="532447"/>
                </a:cubicBezTo>
                <a:cubicBezTo>
                  <a:pt x="547688" y="519113"/>
                  <a:pt x="576263" y="495300"/>
                  <a:pt x="601980" y="452438"/>
                </a:cubicBezTo>
                <a:cubicBezTo>
                  <a:pt x="618172" y="423863"/>
                  <a:pt x="625793" y="393383"/>
                  <a:pt x="631507" y="362902"/>
                </a:cubicBezTo>
                <a:cubicBezTo>
                  <a:pt x="638175" y="330517"/>
                  <a:pt x="643890" y="297180"/>
                  <a:pt x="641032" y="261938"/>
                </a:cubicBezTo>
                <a:cubicBezTo>
                  <a:pt x="638175" y="219075"/>
                  <a:pt x="628650" y="177165"/>
                  <a:pt x="607695" y="140017"/>
                </a:cubicBezTo>
                <a:cubicBezTo>
                  <a:pt x="603885" y="130492"/>
                  <a:pt x="597218" y="120967"/>
                  <a:pt x="588645" y="114300"/>
                </a:cubicBezTo>
                <a:cubicBezTo>
                  <a:pt x="564832" y="92392"/>
                  <a:pt x="539115" y="74295"/>
                  <a:pt x="506730" y="64770"/>
                </a:cubicBezTo>
                <a:cubicBezTo>
                  <a:pt x="474345" y="57150"/>
                  <a:pt x="441960" y="47625"/>
                  <a:pt x="407670" y="48577"/>
                </a:cubicBezTo>
                <a:cubicBezTo>
                  <a:pt x="384810" y="49530"/>
                  <a:pt x="361950" y="48577"/>
                  <a:pt x="339090" y="49530"/>
                </a:cubicBezTo>
                <a:cubicBezTo>
                  <a:pt x="326707" y="49530"/>
                  <a:pt x="322897" y="55245"/>
                  <a:pt x="322897" y="65722"/>
                </a:cubicBezTo>
                <a:cubicBezTo>
                  <a:pt x="322897" y="91440"/>
                  <a:pt x="325755" y="116205"/>
                  <a:pt x="322897" y="141922"/>
                </a:cubicBezTo>
                <a:cubicBezTo>
                  <a:pt x="320040" y="164783"/>
                  <a:pt x="321945" y="185738"/>
                  <a:pt x="322897" y="210502"/>
                </a:cubicBezTo>
                <a:cubicBezTo>
                  <a:pt x="323850" y="224790"/>
                  <a:pt x="330518" y="242888"/>
                  <a:pt x="322897" y="259080"/>
                </a:cubicBezTo>
                <a:lnTo>
                  <a:pt x="326707" y="364808"/>
                </a:lnTo>
                <a:cubicBezTo>
                  <a:pt x="326707" y="381952"/>
                  <a:pt x="322897" y="401002"/>
                  <a:pt x="322897" y="418147"/>
                </a:cubicBezTo>
                <a:cubicBezTo>
                  <a:pt x="323850" y="437197"/>
                  <a:pt x="325755" y="454342"/>
                  <a:pt x="320040" y="471488"/>
                </a:cubicBezTo>
                <a:cubicBezTo>
                  <a:pt x="319088" y="477202"/>
                  <a:pt x="320040" y="481013"/>
                  <a:pt x="320040" y="485775"/>
                </a:cubicBezTo>
                <a:cubicBezTo>
                  <a:pt x="316230" y="501967"/>
                  <a:pt x="326707" y="518160"/>
                  <a:pt x="320993" y="535305"/>
                </a:cubicBezTo>
                <a:cubicBezTo>
                  <a:pt x="317182" y="549593"/>
                  <a:pt x="320993" y="564833"/>
                  <a:pt x="321945" y="579120"/>
                </a:cubicBezTo>
                <a:cubicBezTo>
                  <a:pt x="322897" y="595313"/>
                  <a:pt x="319088" y="609600"/>
                  <a:pt x="319088" y="624840"/>
                </a:cubicBezTo>
                <a:cubicBezTo>
                  <a:pt x="319088" y="660083"/>
                  <a:pt x="316230" y="696277"/>
                  <a:pt x="321945" y="730568"/>
                </a:cubicBezTo>
                <a:cubicBezTo>
                  <a:pt x="322897" y="736283"/>
                  <a:pt x="320993" y="742950"/>
                  <a:pt x="320993" y="747713"/>
                </a:cubicBezTo>
                <a:cubicBezTo>
                  <a:pt x="320040" y="769620"/>
                  <a:pt x="315278" y="790575"/>
                  <a:pt x="323850" y="810577"/>
                </a:cubicBezTo>
                <a:cubicBezTo>
                  <a:pt x="329565" y="824865"/>
                  <a:pt x="323850" y="839152"/>
                  <a:pt x="323850" y="852488"/>
                </a:cubicBezTo>
                <a:cubicBezTo>
                  <a:pt x="324803" y="874395"/>
                  <a:pt x="324803" y="895350"/>
                  <a:pt x="326707" y="917258"/>
                </a:cubicBezTo>
                <a:cubicBezTo>
                  <a:pt x="326707" y="923925"/>
                  <a:pt x="327660" y="931545"/>
                  <a:pt x="329565" y="940118"/>
                </a:cubicBezTo>
                <a:cubicBezTo>
                  <a:pt x="335280" y="965835"/>
                  <a:pt x="342900" y="982980"/>
                  <a:pt x="359093" y="1002030"/>
                </a:cubicBezTo>
                <a:cubicBezTo>
                  <a:pt x="381000" y="1019175"/>
                  <a:pt x="414338" y="1031558"/>
                  <a:pt x="435293" y="1031558"/>
                </a:cubicBezTo>
                <a:cubicBezTo>
                  <a:pt x="452438" y="1038225"/>
                  <a:pt x="461010" y="1035368"/>
                  <a:pt x="461963" y="1050608"/>
                </a:cubicBezTo>
                <a:cubicBezTo>
                  <a:pt x="461963" y="1062990"/>
                  <a:pt x="461010" y="1073468"/>
                  <a:pt x="454343" y="1073468"/>
                </a:cubicBezTo>
                <a:cubicBezTo>
                  <a:pt x="448628" y="1074420"/>
                  <a:pt x="444818" y="1074420"/>
                  <a:pt x="440055" y="1074420"/>
                </a:cubicBezTo>
                <a:lnTo>
                  <a:pt x="21907" y="1074420"/>
                </a:lnTo>
                <a:cubicBezTo>
                  <a:pt x="16193" y="1074420"/>
                  <a:pt x="12382" y="1074420"/>
                  <a:pt x="7620" y="1073468"/>
                </a:cubicBezTo>
                <a:cubicBezTo>
                  <a:pt x="953" y="1073468"/>
                  <a:pt x="0" y="1062990"/>
                  <a:pt x="0" y="1050608"/>
                </a:cubicBezTo>
                <a:cubicBezTo>
                  <a:pt x="953" y="1036320"/>
                  <a:pt x="9525" y="1038225"/>
                  <a:pt x="26670" y="1031558"/>
                </a:cubicBezTo>
                <a:cubicBezTo>
                  <a:pt x="48578" y="1024890"/>
                  <a:pt x="65722" y="1017270"/>
                  <a:pt x="76200" y="1002030"/>
                </a:cubicBezTo>
                <a:cubicBezTo>
                  <a:pt x="92393" y="982980"/>
                  <a:pt x="100013" y="965835"/>
                  <a:pt x="105728" y="940118"/>
                </a:cubicBezTo>
                <a:cubicBezTo>
                  <a:pt x="108585" y="921068"/>
                  <a:pt x="111443" y="904875"/>
                  <a:pt x="111443" y="886777"/>
                </a:cubicBezTo>
                <a:lnTo>
                  <a:pt x="111443" y="838200"/>
                </a:lnTo>
                <a:cubicBezTo>
                  <a:pt x="111443" y="807720"/>
                  <a:pt x="115253" y="759143"/>
                  <a:pt x="114300" y="741997"/>
                </a:cubicBezTo>
                <a:cubicBezTo>
                  <a:pt x="110490" y="670560"/>
                  <a:pt x="115253" y="621030"/>
                  <a:pt x="113347" y="586740"/>
                </a:cubicBezTo>
                <a:cubicBezTo>
                  <a:pt x="109538" y="506730"/>
                  <a:pt x="113347" y="447675"/>
                  <a:pt x="116205" y="418147"/>
                </a:cubicBezTo>
                <a:cubicBezTo>
                  <a:pt x="116205" y="355283"/>
                  <a:pt x="110490" y="300038"/>
                  <a:pt x="112395" y="237172"/>
                </a:cubicBezTo>
                <a:lnTo>
                  <a:pt x="112395" y="190500"/>
                </a:lnTo>
                <a:cubicBezTo>
                  <a:pt x="112395" y="171450"/>
                  <a:pt x="109538" y="155258"/>
                  <a:pt x="106680" y="137160"/>
                </a:cubicBezTo>
                <a:cubicBezTo>
                  <a:pt x="100965" y="111442"/>
                  <a:pt x="93345" y="94297"/>
                  <a:pt x="77153" y="75247"/>
                </a:cubicBezTo>
                <a:cubicBezTo>
                  <a:pt x="66675" y="60960"/>
                  <a:pt x="48578" y="52388"/>
                  <a:pt x="27622" y="45720"/>
                </a:cubicBezTo>
                <a:cubicBezTo>
                  <a:pt x="10478" y="39052"/>
                  <a:pt x="1905" y="41910"/>
                  <a:pt x="953" y="26670"/>
                </a:cubicBezTo>
                <a:cubicBezTo>
                  <a:pt x="953" y="14288"/>
                  <a:pt x="1905" y="3810"/>
                  <a:pt x="8572" y="3810"/>
                </a:cubicBezTo>
                <a:cubicBezTo>
                  <a:pt x="14288" y="2858"/>
                  <a:pt x="18097" y="2858"/>
                  <a:pt x="22860" y="2858"/>
                </a:cubicBezTo>
                <a:lnTo>
                  <a:pt x="141922" y="2858"/>
                </a:lnTo>
                <a:cubicBezTo>
                  <a:pt x="151447" y="1905"/>
                  <a:pt x="159068" y="0"/>
                  <a:pt x="168593" y="0"/>
                </a:cubicBezTo>
                <a:cubicBezTo>
                  <a:pt x="181928" y="0"/>
                  <a:pt x="195263" y="3810"/>
                  <a:pt x="208597" y="2858"/>
                </a:cubicBezTo>
                <a:cubicBezTo>
                  <a:pt x="245745" y="1905"/>
                  <a:pt x="283845" y="5715"/>
                  <a:pt x="320993" y="5715"/>
                </a:cubicBezTo>
                <a:cubicBezTo>
                  <a:pt x="392430" y="5715"/>
                  <a:pt x="461963" y="4763"/>
                  <a:pt x="532447" y="8572"/>
                </a:cubicBezTo>
                <a:cubicBezTo>
                  <a:pt x="571500" y="9525"/>
                  <a:pt x="611505" y="14288"/>
                  <a:pt x="648653" y="27622"/>
                </a:cubicBezTo>
                <a:cubicBezTo>
                  <a:pt x="684847" y="40958"/>
                  <a:pt x="720090" y="57150"/>
                  <a:pt x="750570" y="80010"/>
                </a:cubicBezTo>
                <a:cubicBezTo>
                  <a:pt x="799147" y="116205"/>
                  <a:pt x="842963" y="179070"/>
                  <a:pt x="842963" y="230505"/>
                </a:cubicBezTo>
                <a:cubicBezTo>
                  <a:pt x="842963" y="281940"/>
                  <a:pt x="845820" y="244792"/>
                  <a:pt x="846772" y="253365"/>
                </a:cubicBezTo>
                <a:cubicBezTo>
                  <a:pt x="850582" y="269558"/>
                  <a:pt x="853440" y="285750"/>
                  <a:pt x="857250" y="301942"/>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0" name="Freeform 39">
            <a:extLst>
              <a:ext uri="{FF2B5EF4-FFF2-40B4-BE49-F238E27FC236}">
                <a16:creationId xmlns:a16="http://schemas.microsoft.com/office/drawing/2014/main" id="{98472DEA-BD4F-3875-51A9-70DDE9377866}"/>
              </a:ext>
            </a:extLst>
          </p:cNvPr>
          <p:cNvSpPr/>
          <p:nvPr/>
        </p:nvSpPr>
        <p:spPr>
          <a:xfrm>
            <a:off x="7743624" y="1051566"/>
            <a:ext cx="1092200" cy="969930"/>
          </a:xfrm>
          <a:custGeom>
            <a:avLst/>
            <a:gdLst>
              <a:gd name="connsiteX0" fmla="*/ 401241 w 1091909"/>
              <a:gd name="connsiteY0" fmla="*/ 1100268 h 1114165"/>
              <a:gd name="connsiteX1" fmla="*/ 384096 w 1091909"/>
              <a:gd name="connsiteY1" fmla="*/ 1096458 h 1114165"/>
              <a:gd name="connsiteX2" fmla="*/ 243126 w 1091909"/>
              <a:gd name="connsiteY2" fmla="*/ 1034546 h 1114165"/>
              <a:gd name="connsiteX3" fmla="*/ 181213 w 1091909"/>
              <a:gd name="connsiteY3" fmla="*/ 994540 h 1114165"/>
              <a:gd name="connsiteX4" fmla="*/ 101203 w 1091909"/>
              <a:gd name="connsiteY4" fmla="*/ 911673 h 1114165"/>
              <a:gd name="connsiteX5" fmla="*/ 8811 w 1091909"/>
              <a:gd name="connsiteY5" fmla="*/ 691646 h 1114165"/>
              <a:gd name="connsiteX6" fmla="*/ 1191 w 1091909"/>
              <a:gd name="connsiteY6" fmla="*/ 550676 h 1114165"/>
              <a:gd name="connsiteX7" fmla="*/ 6906 w 1091909"/>
              <a:gd name="connsiteY7" fmla="*/ 515433 h 1114165"/>
              <a:gd name="connsiteX8" fmla="*/ 10716 w 1091909"/>
              <a:gd name="connsiteY8" fmla="*/ 489715 h 1114165"/>
              <a:gd name="connsiteX9" fmla="*/ 46911 w 1091909"/>
              <a:gd name="connsiteY9" fmla="*/ 332553 h 1114165"/>
              <a:gd name="connsiteX10" fmla="*/ 122158 w 1091909"/>
              <a:gd name="connsiteY10" fmla="*/ 208728 h 1114165"/>
              <a:gd name="connsiteX11" fmla="*/ 257413 w 1091909"/>
              <a:gd name="connsiteY11" fmla="*/ 84903 h 1114165"/>
              <a:gd name="connsiteX12" fmla="*/ 344091 w 1091909"/>
              <a:gd name="connsiteY12" fmla="*/ 34421 h 1114165"/>
              <a:gd name="connsiteX13" fmla="*/ 413623 w 1091909"/>
              <a:gd name="connsiteY13" fmla="*/ 15371 h 1114165"/>
              <a:gd name="connsiteX14" fmla="*/ 498396 w 1091909"/>
              <a:gd name="connsiteY14" fmla="*/ 1083 h 1114165"/>
              <a:gd name="connsiteX15" fmla="*/ 511731 w 1091909"/>
              <a:gd name="connsiteY15" fmla="*/ 130 h 1114165"/>
              <a:gd name="connsiteX16" fmla="*/ 746046 w 1091909"/>
              <a:gd name="connsiteY16" fmla="*/ 26800 h 1114165"/>
              <a:gd name="connsiteX17" fmla="*/ 867013 w 1091909"/>
              <a:gd name="connsiteY17" fmla="*/ 88713 h 1114165"/>
              <a:gd name="connsiteX18" fmla="*/ 936546 w 1091909"/>
              <a:gd name="connsiteY18" fmla="*/ 147768 h 1114165"/>
              <a:gd name="connsiteX19" fmla="*/ 975598 w 1091909"/>
              <a:gd name="connsiteY19" fmla="*/ 189678 h 1114165"/>
              <a:gd name="connsiteX20" fmla="*/ 1073706 w 1091909"/>
              <a:gd name="connsiteY20" fmla="*/ 367796 h 1114165"/>
              <a:gd name="connsiteX21" fmla="*/ 1086088 w 1091909"/>
              <a:gd name="connsiteY21" fmla="*/ 450663 h 1114165"/>
              <a:gd name="connsiteX22" fmla="*/ 1091803 w 1091909"/>
              <a:gd name="connsiteY22" fmla="*/ 536388 h 1114165"/>
              <a:gd name="connsiteX23" fmla="*/ 1078468 w 1091909"/>
              <a:gd name="connsiteY23" fmla="*/ 658308 h 1114165"/>
              <a:gd name="connsiteX24" fmla="*/ 1059418 w 1091909"/>
              <a:gd name="connsiteY24" fmla="*/ 734508 h 1114165"/>
              <a:gd name="connsiteX25" fmla="*/ 972741 w 1091909"/>
              <a:gd name="connsiteY25" fmla="*/ 892623 h 1114165"/>
              <a:gd name="connsiteX26" fmla="*/ 835581 w 1091909"/>
              <a:gd name="connsiteY26" fmla="*/ 1020258 h 1114165"/>
              <a:gd name="connsiteX27" fmla="*/ 766048 w 1091909"/>
              <a:gd name="connsiteY27" fmla="*/ 1062168 h 1114165"/>
              <a:gd name="connsiteX28" fmla="*/ 637461 w 1091909"/>
              <a:gd name="connsiteY28" fmla="*/ 1105031 h 1114165"/>
              <a:gd name="connsiteX29" fmla="*/ 613648 w 1091909"/>
              <a:gd name="connsiteY29" fmla="*/ 1107888 h 1114165"/>
              <a:gd name="connsiteX30" fmla="*/ 541258 w 1091909"/>
              <a:gd name="connsiteY30" fmla="*/ 1113603 h 1114165"/>
              <a:gd name="connsiteX31" fmla="*/ 403146 w 1091909"/>
              <a:gd name="connsiteY31" fmla="*/ 1100268 h 1114165"/>
              <a:gd name="connsiteX32" fmla="*/ 656511 w 1091909"/>
              <a:gd name="connsiteY32" fmla="*/ 1039308 h 1114165"/>
              <a:gd name="connsiteX33" fmla="*/ 676513 w 1091909"/>
              <a:gd name="connsiteY33" fmla="*/ 1028830 h 1114165"/>
              <a:gd name="connsiteX34" fmla="*/ 794623 w 1091909"/>
              <a:gd name="connsiteY34" fmla="*/ 937390 h 1114165"/>
              <a:gd name="connsiteX35" fmla="*/ 841296 w 1091909"/>
              <a:gd name="connsiteY35" fmla="*/ 839283 h 1114165"/>
              <a:gd name="connsiteX36" fmla="*/ 847011 w 1091909"/>
              <a:gd name="connsiteY36" fmla="*/ 822138 h 1114165"/>
              <a:gd name="connsiteX37" fmla="*/ 866061 w 1091909"/>
              <a:gd name="connsiteY37" fmla="*/ 693551 h 1114165"/>
              <a:gd name="connsiteX38" fmla="*/ 872728 w 1091909"/>
              <a:gd name="connsiteY38" fmla="*/ 602110 h 1114165"/>
              <a:gd name="connsiteX39" fmla="*/ 868918 w 1091909"/>
              <a:gd name="connsiteY39" fmla="*/ 523053 h 1114165"/>
              <a:gd name="connsiteX40" fmla="*/ 858441 w 1091909"/>
              <a:gd name="connsiteY40" fmla="*/ 418278 h 1114165"/>
              <a:gd name="connsiteX41" fmla="*/ 809863 w 1091909"/>
              <a:gd name="connsiteY41" fmla="*/ 269688 h 1114165"/>
              <a:gd name="connsiteX42" fmla="*/ 790813 w 1091909"/>
              <a:gd name="connsiteY42" fmla="*/ 233493 h 1114165"/>
              <a:gd name="connsiteX43" fmla="*/ 740331 w 1091909"/>
              <a:gd name="connsiteY43" fmla="*/ 160150 h 1114165"/>
              <a:gd name="connsiteX44" fmla="*/ 682228 w 1091909"/>
              <a:gd name="connsiteY44" fmla="*/ 104905 h 1114165"/>
              <a:gd name="connsiteX45" fmla="*/ 663178 w 1091909"/>
              <a:gd name="connsiteY45" fmla="*/ 94428 h 1114165"/>
              <a:gd name="connsiteX46" fmla="*/ 623173 w 1091909"/>
              <a:gd name="connsiteY46" fmla="*/ 71568 h 1114165"/>
              <a:gd name="connsiteX47" fmla="*/ 544116 w 1091909"/>
              <a:gd name="connsiteY47" fmla="*/ 55375 h 1114165"/>
              <a:gd name="connsiteX48" fmla="*/ 522208 w 1091909"/>
              <a:gd name="connsiteY48" fmla="*/ 59185 h 1114165"/>
              <a:gd name="connsiteX49" fmla="*/ 424101 w 1091909"/>
              <a:gd name="connsiteY49" fmla="*/ 81093 h 1114165"/>
              <a:gd name="connsiteX50" fmla="*/ 368856 w 1091909"/>
              <a:gd name="connsiteY50" fmla="*/ 118240 h 1114165"/>
              <a:gd name="connsiteX51" fmla="*/ 260271 w 1091909"/>
              <a:gd name="connsiteY51" fmla="*/ 283023 h 1114165"/>
              <a:gd name="connsiteX52" fmla="*/ 226933 w 1091909"/>
              <a:gd name="connsiteY52" fmla="*/ 441138 h 1114165"/>
              <a:gd name="connsiteX53" fmla="*/ 220266 w 1091909"/>
              <a:gd name="connsiteY53" fmla="*/ 505908 h 1114165"/>
              <a:gd name="connsiteX54" fmla="*/ 255508 w 1091909"/>
              <a:gd name="connsiteY54" fmla="*/ 735460 h 1114165"/>
              <a:gd name="connsiteX55" fmla="*/ 277416 w 1091909"/>
              <a:gd name="connsiteY55" fmla="*/ 797373 h 1114165"/>
              <a:gd name="connsiteX56" fmla="*/ 305991 w 1091909"/>
              <a:gd name="connsiteY56" fmla="*/ 856428 h 1114165"/>
              <a:gd name="connsiteX57" fmla="*/ 348853 w 1091909"/>
              <a:gd name="connsiteY57" fmla="*/ 912626 h 1114165"/>
              <a:gd name="connsiteX58" fmla="*/ 441246 w 1091909"/>
              <a:gd name="connsiteY58" fmla="*/ 992635 h 1114165"/>
              <a:gd name="connsiteX59" fmla="*/ 448866 w 1091909"/>
              <a:gd name="connsiteY59" fmla="*/ 998351 h 1114165"/>
              <a:gd name="connsiteX60" fmla="*/ 566976 w 1091909"/>
              <a:gd name="connsiteY60" fmla="*/ 1044071 h 1114165"/>
              <a:gd name="connsiteX61" fmla="*/ 656511 w 1091909"/>
              <a:gd name="connsiteY61" fmla="*/ 1040261 h 111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91909" h="1114165">
                <a:moveTo>
                  <a:pt x="401241" y="1100268"/>
                </a:moveTo>
                <a:lnTo>
                  <a:pt x="384096" y="1096458"/>
                </a:lnTo>
                <a:cubicBezTo>
                  <a:pt x="337423" y="1079313"/>
                  <a:pt x="282178" y="1063121"/>
                  <a:pt x="243126" y="1034546"/>
                </a:cubicBezTo>
                <a:cubicBezTo>
                  <a:pt x="223123" y="1021210"/>
                  <a:pt x="200263" y="1007876"/>
                  <a:pt x="181213" y="994540"/>
                </a:cubicBezTo>
                <a:cubicBezTo>
                  <a:pt x="148828" y="971680"/>
                  <a:pt x="125016" y="941201"/>
                  <a:pt x="101203" y="911673"/>
                </a:cubicBezTo>
                <a:cubicBezTo>
                  <a:pt x="48816" y="845951"/>
                  <a:pt x="19288" y="773560"/>
                  <a:pt x="8811" y="691646"/>
                </a:cubicBezTo>
                <a:cubicBezTo>
                  <a:pt x="-5477" y="645926"/>
                  <a:pt x="2143" y="597348"/>
                  <a:pt x="1191" y="550676"/>
                </a:cubicBezTo>
                <a:cubicBezTo>
                  <a:pt x="1191" y="540198"/>
                  <a:pt x="4048" y="527815"/>
                  <a:pt x="6906" y="515433"/>
                </a:cubicBezTo>
                <a:cubicBezTo>
                  <a:pt x="7858" y="507813"/>
                  <a:pt x="10716" y="498288"/>
                  <a:pt x="10716" y="489715"/>
                </a:cubicBezTo>
                <a:cubicBezTo>
                  <a:pt x="9763" y="433518"/>
                  <a:pt x="29766" y="384940"/>
                  <a:pt x="46911" y="332553"/>
                </a:cubicBezTo>
                <a:cubicBezTo>
                  <a:pt x="63103" y="286833"/>
                  <a:pt x="96441" y="250638"/>
                  <a:pt x="122158" y="208728"/>
                </a:cubicBezTo>
                <a:cubicBezTo>
                  <a:pt x="157401" y="156340"/>
                  <a:pt x="205026" y="119193"/>
                  <a:pt x="257413" y="84903"/>
                </a:cubicBezTo>
                <a:cubicBezTo>
                  <a:pt x="283131" y="62996"/>
                  <a:pt x="313611" y="44898"/>
                  <a:pt x="344091" y="34421"/>
                </a:cubicBezTo>
                <a:cubicBezTo>
                  <a:pt x="367903" y="26800"/>
                  <a:pt x="389811" y="17275"/>
                  <a:pt x="413623" y="15371"/>
                </a:cubicBezTo>
                <a:cubicBezTo>
                  <a:pt x="443151" y="12513"/>
                  <a:pt x="466011" y="5846"/>
                  <a:pt x="498396" y="1083"/>
                </a:cubicBezTo>
                <a:cubicBezTo>
                  <a:pt x="502206" y="130"/>
                  <a:pt x="506016" y="130"/>
                  <a:pt x="511731" y="130"/>
                </a:cubicBezTo>
                <a:cubicBezTo>
                  <a:pt x="589836" y="-822"/>
                  <a:pt x="669846" y="2988"/>
                  <a:pt x="746046" y="26800"/>
                </a:cubicBezTo>
                <a:cubicBezTo>
                  <a:pt x="791766" y="41088"/>
                  <a:pt x="828913" y="62996"/>
                  <a:pt x="867013" y="88713"/>
                </a:cubicBezTo>
                <a:cubicBezTo>
                  <a:pt x="895588" y="104905"/>
                  <a:pt x="919401" y="122050"/>
                  <a:pt x="936546" y="147768"/>
                </a:cubicBezTo>
                <a:cubicBezTo>
                  <a:pt x="947023" y="162055"/>
                  <a:pt x="962263" y="176343"/>
                  <a:pt x="975598" y="189678"/>
                </a:cubicBezTo>
                <a:cubicBezTo>
                  <a:pt x="1026081" y="240160"/>
                  <a:pt x="1057513" y="299215"/>
                  <a:pt x="1073706" y="367796"/>
                </a:cubicBezTo>
                <a:cubicBezTo>
                  <a:pt x="1080373" y="396371"/>
                  <a:pt x="1084183" y="423040"/>
                  <a:pt x="1086088" y="450663"/>
                </a:cubicBezTo>
                <a:cubicBezTo>
                  <a:pt x="1087041" y="479238"/>
                  <a:pt x="1092756" y="509718"/>
                  <a:pt x="1091803" y="536388"/>
                </a:cubicBezTo>
                <a:cubicBezTo>
                  <a:pt x="1090851" y="576393"/>
                  <a:pt x="1086088" y="615446"/>
                  <a:pt x="1078468" y="658308"/>
                </a:cubicBezTo>
                <a:cubicBezTo>
                  <a:pt x="1072753" y="684026"/>
                  <a:pt x="1067991" y="708790"/>
                  <a:pt x="1059418" y="734508"/>
                </a:cubicBezTo>
                <a:cubicBezTo>
                  <a:pt x="1042273" y="796421"/>
                  <a:pt x="1010841" y="846903"/>
                  <a:pt x="972741" y="892623"/>
                </a:cubicBezTo>
                <a:cubicBezTo>
                  <a:pt x="933688" y="942153"/>
                  <a:pt x="884158" y="982158"/>
                  <a:pt x="835581" y="1020258"/>
                </a:cubicBezTo>
                <a:cubicBezTo>
                  <a:pt x="815578" y="1039308"/>
                  <a:pt x="791766" y="1050738"/>
                  <a:pt x="766048" y="1062168"/>
                </a:cubicBezTo>
                <a:cubicBezTo>
                  <a:pt x="723186" y="1079313"/>
                  <a:pt x="680323" y="1092648"/>
                  <a:pt x="637461" y="1105031"/>
                </a:cubicBezTo>
                <a:cubicBezTo>
                  <a:pt x="630793" y="1105983"/>
                  <a:pt x="623173" y="1107888"/>
                  <a:pt x="613648" y="1107888"/>
                </a:cubicBezTo>
                <a:cubicBezTo>
                  <a:pt x="587931" y="1108840"/>
                  <a:pt x="565071" y="1113603"/>
                  <a:pt x="541258" y="1113603"/>
                </a:cubicBezTo>
                <a:cubicBezTo>
                  <a:pt x="506016" y="1116461"/>
                  <a:pt x="449818" y="1107888"/>
                  <a:pt x="403146" y="1100268"/>
                </a:cubicBezTo>
                <a:close/>
                <a:moveTo>
                  <a:pt x="656511" y="1039308"/>
                </a:moveTo>
                <a:cubicBezTo>
                  <a:pt x="663178" y="1038355"/>
                  <a:pt x="669846" y="1029783"/>
                  <a:pt x="676513" y="1028830"/>
                </a:cubicBezTo>
                <a:cubicBezTo>
                  <a:pt x="729853" y="1018353"/>
                  <a:pt x="766048" y="982158"/>
                  <a:pt x="794623" y="937390"/>
                </a:cubicBezTo>
                <a:cubicBezTo>
                  <a:pt x="813673" y="906910"/>
                  <a:pt x="827008" y="871668"/>
                  <a:pt x="841296" y="839283"/>
                </a:cubicBezTo>
                <a:cubicBezTo>
                  <a:pt x="844153" y="833568"/>
                  <a:pt x="845106" y="826901"/>
                  <a:pt x="847011" y="822138"/>
                </a:cubicBezTo>
                <a:cubicBezTo>
                  <a:pt x="850821" y="779276"/>
                  <a:pt x="868918" y="736413"/>
                  <a:pt x="866061" y="693551"/>
                </a:cubicBezTo>
                <a:cubicBezTo>
                  <a:pt x="875586" y="664023"/>
                  <a:pt x="875586" y="634496"/>
                  <a:pt x="872728" y="602110"/>
                </a:cubicBezTo>
                <a:cubicBezTo>
                  <a:pt x="875586" y="575440"/>
                  <a:pt x="872728" y="548771"/>
                  <a:pt x="868918" y="523053"/>
                </a:cubicBezTo>
                <a:cubicBezTo>
                  <a:pt x="865108" y="486858"/>
                  <a:pt x="863203" y="451615"/>
                  <a:pt x="858441" y="418278"/>
                </a:cubicBezTo>
                <a:cubicBezTo>
                  <a:pt x="848916" y="365890"/>
                  <a:pt x="829866" y="319218"/>
                  <a:pt x="809863" y="269688"/>
                </a:cubicBezTo>
                <a:cubicBezTo>
                  <a:pt x="806053" y="257305"/>
                  <a:pt x="799386" y="245875"/>
                  <a:pt x="790813" y="233493"/>
                </a:cubicBezTo>
                <a:cubicBezTo>
                  <a:pt x="774621" y="206823"/>
                  <a:pt x="760333" y="183963"/>
                  <a:pt x="740331" y="160150"/>
                </a:cubicBezTo>
                <a:cubicBezTo>
                  <a:pt x="723186" y="140148"/>
                  <a:pt x="697468" y="127765"/>
                  <a:pt x="682228" y="104905"/>
                </a:cubicBezTo>
                <a:cubicBezTo>
                  <a:pt x="678418" y="99190"/>
                  <a:pt x="669846" y="97285"/>
                  <a:pt x="663178" y="94428"/>
                </a:cubicBezTo>
                <a:cubicBezTo>
                  <a:pt x="649843" y="86808"/>
                  <a:pt x="636508" y="78235"/>
                  <a:pt x="623173" y="71568"/>
                </a:cubicBezTo>
                <a:cubicBezTo>
                  <a:pt x="596503" y="59185"/>
                  <a:pt x="572691" y="55375"/>
                  <a:pt x="544116" y="55375"/>
                </a:cubicBezTo>
                <a:cubicBezTo>
                  <a:pt x="537448" y="58233"/>
                  <a:pt x="529828" y="61090"/>
                  <a:pt x="522208" y="59185"/>
                </a:cubicBezTo>
                <a:cubicBezTo>
                  <a:pt x="486966" y="53471"/>
                  <a:pt x="453628" y="66805"/>
                  <a:pt x="424101" y="81093"/>
                </a:cubicBezTo>
                <a:cubicBezTo>
                  <a:pt x="405051" y="91571"/>
                  <a:pt x="384096" y="103000"/>
                  <a:pt x="368856" y="118240"/>
                </a:cubicBezTo>
                <a:cubicBezTo>
                  <a:pt x="319326" y="167771"/>
                  <a:pt x="283131" y="217300"/>
                  <a:pt x="260271" y="283023"/>
                </a:cubicBezTo>
                <a:cubicBezTo>
                  <a:pt x="243126" y="333505"/>
                  <a:pt x="236458" y="388750"/>
                  <a:pt x="226933" y="441138"/>
                </a:cubicBezTo>
                <a:cubicBezTo>
                  <a:pt x="224076" y="461140"/>
                  <a:pt x="221218" y="483048"/>
                  <a:pt x="220266" y="505908"/>
                </a:cubicBezTo>
                <a:cubicBezTo>
                  <a:pt x="214551" y="584013"/>
                  <a:pt x="230743" y="661165"/>
                  <a:pt x="255508" y="735460"/>
                </a:cubicBezTo>
                <a:cubicBezTo>
                  <a:pt x="261223" y="755463"/>
                  <a:pt x="271701" y="777371"/>
                  <a:pt x="277416" y="797373"/>
                </a:cubicBezTo>
                <a:cubicBezTo>
                  <a:pt x="283131" y="819280"/>
                  <a:pt x="294561" y="837378"/>
                  <a:pt x="305991" y="856428"/>
                </a:cubicBezTo>
                <a:cubicBezTo>
                  <a:pt x="318373" y="875478"/>
                  <a:pt x="334566" y="891671"/>
                  <a:pt x="348853" y="912626"/>
                </a:cubicBezTo>
                <a:cubicBezTo>
                  <a:pt x="372666" y="947868"/>
                  <a:pt x="404098" y="974538"/>
                  <a:pt x="441246" y="992635"/>
                </a:cubicBezTo>
                <a:lnTo>
                  <a:pt x="448866" y="998351"/>
                </a:lnTo>
                <a:cubicBezTo>
                  <a:pt x="487918" y="1025021"/>
                  <a:pt x="524113" y="1042165"/>
                  <a:pt x="566976" y="1044071"/>
                </a:cubicBezTo>
                <a:cubicBezTo>
                  <a:pt x="596503" y="1056453"/>
                  <a:pt x="626983" y="1047880"/>
                  <a:pt x="656511" y="1040261"/>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1" name="Freeform 40">
            <a:extLst>
              <a:ext uri="{FF2B5EF4-FFF2-40B4-BE49-F238E27FC236}">
                <a16:creationId xmlns:a16="http://schemas.microsoft.com/office/drawing/2014/main" id="{803CB36C-8048-9E3F-3A2C-CCA0FBBEBD3A}"/>
              </a:ext>
            </a:extLst>
          </p:cNvPr>
          <p:cNvSpPr/>
          <p:nvPr/>
        </p:nvSpPr>
        <p:spPr>
          <a:xfrm>
            <a:off x="9992006" y="1045216"/>
            <a:ext cx="1011238" cy="975465"/>
          </a:xfrm>
          <a:custGeom>
            <a:avLst/>
            <a:gdLst>
              <a:gd name="connsiteX0" fmla="*/ 439103 w 1011163"/>
              <a:gd name="connsiteY0" fmla="*/ 1101184 h 1119527"/>
              <a:gd name="connsiteX1" fmla="*/ 263843 w 1011163"/>
              <a:gd name="connsiteY1" fmla="*/ 1045939 h 1119527"/>
              <a:gd name="connsiteX2" fmla="*/ 243840 w 1011163"/>
              <a:gd name="connsiteY2" fmla="*/ 1036414 h 1119527"/>
              <a:gd name="connsiteX3" fmla="*/ 124778 w 1011163"/>
              <a:gd name="connsiteY3" fmla="*/ 941164 h 1119527"/>
              <a:gd name="connsiteX4" fmla="*/ 92393 w 1011163"/>
              <a:gd name="connsiteY4" fmla="*/ 904016 h 1119527"/>
              <a:gd name="connsiteX5" fmla="*/ 42863 w 1011163"/>
              <a:gd name="connsiteY5" fmla="*/ 830674 h 1119527"/>
              <a:gd name="connsiteX6" fmla="*/ 32385 w 1011163"/>
              <a:gd name="connsiteY6" fmla="*/ 801146 h 1119527"/>
              <a:gd name="connsiteX7" fmla="*/ 25718 w 1011163"/>
              <a:gd name="connsiteY7" fmla="*/ 775429 h 1119527"/>
              <a:gd name="connsiteX8" fmla="*/ 6668 w 1011163"/>
              <a:gd name="connsiteY8" fmla="*/ 673511 h 1119527"/>
              <a:gd name="connsiteX9" fmla="*/ 0 w 1011163"/>
              <a:gd name="connsiteY9" fmla="*/ 601121 h 1119527"/>
              <a:gd name="connsiteX10" fmla="*/ 19050 w 1011163"/>
              <a:gd name="connsiteY10" fmla="*/ 427766 h 1119527"/>
              <a:gd name="connsiteX11" fmla="*/ 47625 w 1011163"/>
              <a:gd name="connsiteY11" fmla="*/ 351566 h 1119527"/>
              <a:gd name="connsiteX12" fmla="*/ 116205 w 1011163"/>
              <a:gd name="connsiteY12" fmla="*/ 236314 h 1119527"/>
              <a:gd name="connsiteX13" fmla="*/ 164783 w 1011163"/>
              <a:gd name="connsiteY13" fmla="*/ 178211 h 1119527"/>
              <a:gd name="connsiteX14" fmla="*/ 197168 w 1011163"/>
              <a:gd name="connsiteY14" fmla="*/ 145826 h 1119527"/>
              <a:gd name="connsiteX15" fmla="*/ 277178 w 1011163"/>
              <a:gd name="connsiteY15" fmla="*/ 83914 h 1119527"/>
              <a:gd name="connsiteX16" fmla="*/ 421958 w 1011163"/>
              <a:gd name="connsiteY16" fmla="*/ 25811 h 1119527"/>
              <a:gd name="connsiteX17" fmla="*/ 457200 w 1011163"/>
              <a:gd name="connsiteY17" fmla="*/ 15334 h 1119527"/>
              <a:gd name="connsiteX18" fmla="*/ 549593 w 1011163"/>
              <a:gd name="connsiteY18" fmla="*/ 2951 h 1119527"/>
              <a:gd name="connsiteX19" fmla="*/ 578168 w 1011163"/>
              <a:gd name="connsiteY19" fmla="*/ 94 h 1119527"/>
              <a:gd name="connsiteX20" fmla="*/ 633413 w 1011163"/>
              <a:gd name="connsiteY20" fmla="*/ 3904 h 1119527"/>
              <a:gd name="connsiteX21" fmla="*/ 645795 w 1011163"/>
              <a:gd name="connsiteY21" fmla="*/ 1046 h 1119527"/>
              <a:gd name="connsiteX22" fmla="*/ 758190 w 1011163"/>
              <a:gd name="connsiteY22" fmla="*/ 17239 h 1119527"/>
              <a:gd name="connsiteX23" fmla="*/ 770573 w 1011163"/>
              <a:gd name="connsiteY23" fmla="*/ 21049 h 1119527"/>
              <a:gd name="connsiteX24" fmla="*/ 856298 w 1011163"/>
              <a:gd name="connsiteY24" fmla="*/ 46766 h 1119527"/>
              <a:gd name="connsiteX25" fmla="*/ 902970 w 1011163"/>
              <a:gd name="connsiteY25" fmla="*/ 70579 h 1119527"/>
              <a:gd name="connsiteX26" fmla="*/ 924878 w 1011163"/>
              <a:gd name="connsiteY26" fmla="*/ 102964 h 1119527"/>
              <a:gd name="connsiteX27" fmla="*/ 925830 w 1011163"/>
              <a:gd name="connsiteY27" fmla="*/ 131539 h 1119527"/>
              <a:gd name="connsiteX28" fmla="*/ 931545 w 1011163"/>
              <a:gd name="connsiteY28" fmla="*/ 226789 h 1119527"/>
              <a:gd name="connsiteX29" fmla="*/ 934403 w 1011163"/>
              <a:gd name="connsiteY29" fmla="*/ 253459 h 1119527"/>
              <a:gd name="connsiteX30" fmla="*/ 937260 w 1011163"/>
              <a:gd name="connsiteY30" fmla="*/ 306799 h 1119527"/>
              <a:gd name="connsiteX31" fmla="*/ 915353 w 1011163"/>
              <a:gd name="connsiteY31" fmla="*/ 339184 h 1119527"/>
              <a:gd name="connsiteX32" fmla="*/ 880110 w 1011163"/>
              <a:gd name="connsiteY32" fmla="*/ 324896 h 1119527"/>
              <a:gd name="connsiteX33" fmla="*/ 850583 w 1011163"/>
              <a:gd name="connsiteY33" fmla="*/ 249649 h 1119527"/>
              <a:gd name="connsiteX34" fmla="*/ 782003 w 1011163"/>
              <a:gd name="connsiteY34" fmla="*/ 148684 h 1119527"/>
              <a:gd name="connsiteX35" fmla="*/ 740093 w 1011163"/>
              <a:gd name="connsiteY35" fmla="*/ 104869 h 1119527"/>
              <a:gd name="connsiteX36" fmla="*/ 721043 w 1011163"/>
              <a:gd name="connsiteY36" fmla="*/ 92486 h 1119527"/>
              <a:gd name="connsiteX37" fmla="*/ 600075 w 1011163"/>
              <a:gd name="connsiteY37" fmla="*/ 52481 h 1119527"/>
              <a:gd name="connsiteX38" fmla="*/ 543878 w 1011163"/>
              <a:gd name="connsiteY38" fmla="*/ 58196 h 1119527"/>
              <a:gd name="connsiteX39" fmla="*/ 508635 w 1011163"/>
              <a:gd name="connsiteY39" fmla="*/ 61054 h 1119527"/>
              <a:gd name="connsiteX40" fmla="*/ 475298 w 1011163"/>
              <a:gd name="connsiteY40" fmla="*/ 73436 h 1119527"/>
              <a:gd name="connsiteX41" fmla="*/ 412433 w 1011163"/>
              <a:gd name="connsiteY41" fmla="*/ 110584 h 1119527"/>
              <a:gd name="connsiteX42" fmla="*/ 343853 w 1011163"/>
              <a:gd name="connsiteY42" fmla="*/ 182021 h 1119527"/>
              <a:gd name="connsiteX43" fmla="*/ 258128 w 1011163"/>
              <a:gd name="connsiteY43" fmla="*/ 434434 h 1119527"/>
              <a:gd name="connsiteX44" fmla="*/ 252413 w 1011163"/>
              <a:gd name="connsiteY44" fmla="*/ 556354 h 1119527"/>
              <a:gd name="connsiteX45" fmla="*/ 291465 w 1011163"/>
              <a:gd name="connsiteY45" fmla="*/ 738281 h 1119527"/>
              <a:gd name="connsiteX46" fmla="*/ 334328 w 1011163"/>
              <a:gd name="connsiteY46" fmla="*/ 817339 h 1119527"/>
              <a:gd name="connsiteX47" fmla="*/ 351473 w 1011163"/>
              <a:gd name="connsiteY47" fmla="*/ 836389 h 1119527"/>
              <a:gd name="connsiteX48" fmla="*/ 370523 w 1011163"/>
              <a:gd name="connsiteY48" fmla="*/ 855439 h 1119527"/>
              <a:gd name="connsiteX49" fmla="*/ 480060 w 1011163"/>
              <a:gd name="connsiteY49" fmla="*/ 941164 h 1119527"/>
              <a:gd name="connsiteX50" fmla="*/ 584835 w 1011163"/>
              <a:gd name="connsiteY50" fmla="*/ 978311 h 1119527"/>
              <a:gd name="connsiteX51" fmla="*/ 628650 w 1011163"/>
              <a:gd name="connsiteY51" fmla="*/ 984979 h 1119527"/>
              <a:gd name="connsiteX52" fmla="*/ 736283 w 1011163"/>
              <a:gd name="connsiteY52" fmla="*/ 974501 h 1119527"/>
              <a:gd name="connsiteX53" fmla="*/ 769620 w 1011163"/>
              <a:gd name="connsiteY53" fmla="*/ 964024 h 1119527"/>
              <a:gd name="connsiteX54" fmla="*/ 816293 w 1011163"/>
              <a:gd name="connsiteY54" fmla="*/ 940211 h 1119527"/>
              <a:gd name="connsiteX55" fmla="*/ 894398 w 1011163"/>
              <a:gd name="connsiteY55" fmla="*/ 878299 h 1119527"/>
              <a:gd name="connsiteX56" fmla="*/ 906780 w 1011163"/>
              <a:gd name="connsiteY56" fmla="*/ 865916 h 1119527"/>
              <a:gd name="connsiteX57" fmla="*/ 968693 w 1011163"/>
              <a:gd name="connsiteY57" fmla="*/ 796384 h 1119527"/>
              <a:gd name="connsiteX58" fmla="*/ 988695 w 1011163"/>
              <a:gd name="connsiteY58" fmla="*/ 785906 h 1119527"/>
              <a:gd name="connsiteX59" fmla="*/ 1010603 w 1011163"/>
              <a:gd name="connsiteY59" fmla="*/ 802099 h 1119527"/>
              <a:gd name="connsiteX60" fmla="*/ 996315 w 1011163"/>
              <a:gd name="connsiteY60" fmla="*/ 857344 h 1119527"/>
              <a:gd name="connsiteX61" fmla="*/ 953453 w 1011163"/>
              <a:gd name="connsiteY61" fmla="*/ 920209 h 1119527"/>
              <a:gd name="connsiteX62" fmla="*/ 937260 w 1011163"/>
              <a:gd name="connsiteY62" fmla="*/ 943069 h 1119527"/>
              <a:gd name="connsiteX63" fmla="*/ 858203 w 1011163"/>
              <a:gd name="connsiteY63" fmla="*/ 1024984 h 1119527"/>
              <a:gd name="connsiteX64" fmla="*/ 847725 w 1011163"/>
              <a:gd name="connsiteY64" fmla="*/ 1032604 h 1119527"/>
              <a:gd name="connsiteX65" fmla="*/ 712470 w 1011163"/>
              <a:gd name="connsiteY65" fmla="*/ 1099279 h 1119527"/>
              <a:gd name="connsiteX66" fmla="*/ 693420 w 1011163"/>
              <a:gd name="connsiteY66" fmla="*/ 1102136 h 1119527"/>
              <a:gd name="connsiteX67" fmla="*/ 500063 w 1011163"/>
              <a:gd name="connsiteY67" fmla="*/ 1111661 h 1119527"/>
              <a:gd name="connsiteX68" fmla="*/ 441008 w 1011163"/>
              <a:gd name="connsiteY68" fmla="*/ 1101184 h 11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11163" h="1119527">
                <a:moveTo>
                  <a:pt x="439103" y="1101184"/>
                </a:moveTo>
                <a:cubicBezTo>
                  <a:pt x="380048" y="1090706"/>
                  <a:pt x="322898" y="1087849"/>
                  <a:pt x="263843" y="1045939"/>
                </a:cubicBezTo>
                <a:cubicBezTo>
                  <a:pt x="257175" y="1042129"/>
                  <a:pt x="250508" y="1039271"/>
                  <a:pt x="243840" y="1036414"/>
                </a:cubicBezTo>
                <a:cubicBezTo>
                  <a:pt x="194310" y="1014506"/>
                  <a:pt x="159068" y="981169"/>
                  <a:pt x="124778" y="941164"/>
                </a:cubicBezTo>
                <a:cubicBezTo>
                  <a:pt x="114300" y="928781"/>
                  <a:pt x="104775" y="915446"/>
                  <a:pt x="92393" y="904016"/>
                </a:cubicBezTo>
                <a:cubicBezTo>
                  <a:pt x="72390" y="881156"/>
                  <a:pt x="56198" y="855439"/>
                  <a:pt x="42863" y="830674"/>
                </a:cubicBezTo>
                <a:cubicBezTo>
                  <a:pt x="39053" y="821149"/>
                  <a:pt x="33338" y="811624"/>
                  <a:pt x="32385" y="801146"/>
                </a:cubicBezTo>
                <a:cubicBezTo>
                  <a:pt x="31433" y="791621"/>
                  <a:pt x="28575" y="784001"/>
                  <a:pt x="25718" y="775429"/>
                </a:cubicBezTo>
                <a:cubicBezTo>
                  <a:pt x="15240" y="742091"/>
                  <a:pt x="11430" y="706849"/>
                  <a:pt x="6668" y="673511"/>
                </a:cubicBezTo>
                <a:cubicBezTo>
                  <a:pt x="2858" y="650651"/>
                  <a:pt x="0" y="624934"/>
                  <a:pt x="0" y="601121"/>
                </a:cubicBezTo>
                <a:cubicBezTo>
                  <a:pt x="0" y="543019"/>
                  <a:pt x="5715" y="484916"/>
                  <a:pt x="19050" y="427766"/>
                </a:cubicBezTo>
                <a:cubicBezTo>
                  <a:pt x="24765" y="401096"/>
                  <a:pt x="38100" y="377284"/>
                  <a:pt x="47625" y="351566"/>
                </a:cubicBezTo>
                <a:cubicBezTo>
                  <a:pt x="64770" y="309656"/>
                  <a:pt x="89535" y="272509"/>
                  <a:pt x="116205" y="236314"/>
                </a:cubicBezTo>
                <a:cubicBezTo>
                  <a:pt x="129540" y="214406"/>
                  <a:pt x="145733" y="194404"/>
                  <a:pt x="164783" y="178211"/>
                </a:cubicBezTo>
                <a:cubicBezTo>
                  <a:pt x="177165" y="167734"/>
                  <a:pt x="184785" y="154399"/>
                  <a:pt x="197168" y="145826"/>
                </a:cubicBezTo>
                <a:cubicBezTo>
                  <a:pt x="223838" y="125824"/>
                  <a:pt x="246698" y="100106"/>
                  <a:pt x="277178" y="83914"/>
                </a:cubicBezTo>
                <a:cubicBezTo>
                  <a:pt x="323850" y="61054"/>
                  <a:pt x="371475" y="38194"/>
                  <a:pt x="421958" y="25811"/>
                </a:cubicBezTo>
                <a:cubicBezTo>
                  <a:pt x="432435" y="22954"/>
                  <a:pt x="445770" y="19144"/>
                  <a:pt x="457200" y="15334"/>
                </a:cubicBezTo>
                <a:cubicBezTo>
                  <a:pt x="481013" y="7714"/>
                  <a:pt x="523875" y="-4669"/>
                  <a:pt x="549593" y="2951"/>
                </a:cubicBezTo>
                <a:cubicBezTo>
                  <a:pt x="557213" y="5809"/>
                  <a:pt x="569595" y="94"/>
                  <a:pt x="578168" y="94"/>
                </a:cubicBezTo>
                <a:cubicBezTo>
                  <a:pt x="595313" y="-859"/>
                  <a:pt x="617220" y="5809"/>
                  <a:pt x="633413" y="3904"/>
                </a:cubicBezTo>
                <a:cubicBezTo>
                  <a:pt x="637223" y="3904"/>
                  <a:pt x="641033" y="1046"/>
                  <a:pt x="645795" y="1046"/>
                </a:cubicBezTo>
                <a:cubicBezTo>
                  <a:pt x="684848" y="10571"/>
                  <a:pt x="719138" y="3904"/>
                  <a:pt x="758190" y="17239"/>
                </a:cubicBezTo>
                <a:cubicBezTo>
                  <a:pt x="762000" y="18191"/>
                  <a:pt x="765810" y="21049"/>
                  <a:pt x="770573" y="21049"/>
                </a:cubicBezTo>
                <a:cubicBezTo>
                  <a:pt x="800100" y="21049"/>
                  <a:pt x="830580" y="37241"/>
                  <a:pt x="856298" y="46766"/>
                </a:cubicBezTo>
                <a:cubicBezTo>
                  <a:pt x="875348" y="53434"/>
                  <a:pt x="889635" y="59149"/>
                  <a:pt x="902970" y="70579"/>
                </a:cubicBezTo>
                <a:cubicBezTo>
                  <a:pt x="915353" y="81056"/>
                  <a:pt x="922973" y="87724"/>
                  <a:pt x="924878" y="102964"/>
                </a:cubicBezTo>
                <a:cubicBezTo>
                  <a:pt x="924878" y="110584"/>
                  <a:pt x="924878" y="122966"/>
                  <a:pt x="925830" y="131539"/>
                </a:cubicBezTo>
                <a:cubicBezTo>
                  <a:pt x="928688" y="151541"/>
                  <a:pt x="931545" y="174401"/>
                  <a:pt x="931545" y="226789"/>
                </a:cubicBezTo>
                <a:cubicBezTo>
                  <a:pt x="934403" y="234409"/>
                  <a:pt x="934403" y="243934"/>
                  <a:pt x="934403" y="253459"/>
                </a:cubicBezTo>
                <a:cubicBezTo>
                  <a:pt x="933450" y="267746"/>
                  <a:pt x="935355" y="292511"/>
                  <a:pt x="937260" y="306799"/>
                </a:cubicBezTo>
                <a:cubicBezTo>
                  <a:pt x="938213" y="322991"/>
                  <a:pt x="937260" y="328706"/>
                  <a:pt x="915353" y="339184"/>
                </a:cubicBezTo>
                <a:cubicBezTo>
                  <a:pt x="901065" y="346804"/>
                  <a:pt x="884873" y="340136"/>
                  <a:pt x="880110" y="324896"/>
                </a:cubicBezTo>
                <a:cubicBezTo>
                  <a:pt x="873443" y="299179"/>
                  <a:pt x="860108" y="275366"/>
                  <a:pt x="850583" y="249649"/>
                </a:cubicBezTo>
                <a:cubicBezTo>
                  <a:pt x="830580" y="209644"/>
                  <a:pt x="810578" y="180116"/>
                  <a:pt x="782003" y="148684"/>
                </a:cubicBezTo>
                <a:cubicBezTo>
                  <a:pt x="767715" y="132491"/>
                  <a:pt x="759143" y="113441"/>
                  <a:pt x="740093" y="104869"/>
                </a:cubicBezTo>
                <a:cubicBezTo>
                  <a:pt x="733425" y="101059"/>
                  <a:pt x="725805" y="98201"/>
                  <a:pt x="721043" y="92486"/>
                </a:cubicBezTo>
                <a:cubicBezTo>
                  <a:pt x="679133" y="60101"/>
                  <a:pt x="654368" y="59149"/>
                  <a:pt x="600075" y="52481"/>
                </a:cubicBezTo>
                <a:cubicBezTo>
                  <a:pt x="577215" y="49624"/>
                  <a:pt x="564833" y="49624"/>
                  <a:pt x="543878" y="58196"/>
                </a:cubicBezTo>
                <a:cubicBezTo>
                  <a:pt x="537210" y="62006"/>
                  <a:pt x="515303" y="61054"/>
                  <a:pt x="508635" y="61054"/>
                </a:cubicBezTo>
                <a:cubicBezTo>
                  <a:pt x="496253" y="62006"/>
                  <a:pt x="485775" y="66769"/>
                  <a:pt x="475298" y="73436"/>
                </a:cubicBezTo>
                <a:cubicBezTo>
                  <a:pt x="458153" y="83914"/>
                  <a:pt x="426720" y="97249"/>
                  <a:pt x="412433" y="110584"/>
                </a:cubicBezTo>
                <a:cubicBezTo>
                  <a:pt x="386715" y="132491"/>
                  <a:pt x="362903" y="152494"/>
                  <a:pt x="343853" y="182021"/>
                </a:cubicBezTo>
                <a:cubicBezTo>
                  <a:pt x="297180" y="255364"/>
                  <a:pt x="264795" y="321086"/>
                  <a:pt x="258128" y="434434"/>
                </a:cubicBezTo>
                <a:cubicBezTo>
                  <a:pt x="248603" y="474439"/>
                  <a:pt x="251460" y="516349"/>
                  <a:pt x="252413" y="556354"/>
                </a:cubicBezTo>
                <a:cubicBezTo>
                  <a:pt x="252413" y="619219"/>
                  <a:pt x="265748" y="681131"/>
                  <a:pt x="291465" y="738281"/>
                </a:cubicBezTo>
                <a:cubicBezTo>
                  <a:pt x="304800" y="766856"/>
                  <a:pt x="315278" y="793526"/>
                  <a:pt x="334328" y="817339"/>
                </a:cubicBezTo>
                <a:cubicBezTo>
                  <a:pt x="340043" y="824959"/>
                  <a:pt x="343853" y="831626"/>
                  <a:pt x="351473" y="836389"/>
                </a:cubicBezTo>
                <a:cubicBezTo>
                  <a:pt x="359093" y="842104"/>
                  <a:pt x="364808" y="848771"/>
                  <a:pt x="370523" y="855439"/>
                </a:cubicBezTo>
                <a:cubicBezTo>
                  <a:pt x="401003" y="890681"/>
                  <a:pt x="439103" y="921161"/>
                  <a:pt x="480060" y="941164"/>
                </a:cubicBezTo>
                <a:cubicBezTo>
                  <a:pt x="513398" y="957356"/>
                  <a:pt x="546735" y="970691"/>
                  <a:pt x="584835" y="978311"/>
                </a:cubicBezTo>
                <a:cubicBezTo>
                  <a:pt x="599123" y="982121"/>
                  <a:pt x="614363" y="984979"/>
                  <a:pt x="628650" y="984979"/>
                </a:cubicBezTo>
                <a:cubicBezTo>
                  <a:pt x="663893" y="984026"/>
                  <a:pt x="701040" y="987836"/>
                  <a:pt x="736283" y="974501"/>
                </a:cubicBezTo>
                <a:cubicBezTo>
                  <a:pt x="746760" y="970691"/>
                  <a:pt x="759143" y="967834"/>
                  <a:pt x="769620" y="964024"/>
                </a:cubicBezTo>
                <a:cubicBezTo>
                  <a:pt x="782955" y="957356"/>
                  <a:pt x="805815" y="947831"/>
                  <a:pt x="816293" y="940211"/>
                </a:cubicBezTo>
                <a:cubicBezTo>
                  <a:pt x="840105" y="921161"/>
                  <a:pt x="875348" y="907826"/>
                  <a:pt x="894398" y="878299"/>
                </a:cubicBezTo>
                <a:cubicBezTo>
                  <a:pt x="897255" y="874489"/>
                  <a:pt x="901065" y="870679"/>
                  <a:pt x="906780" y="865916"/>
                </a:cubicBezTo>
                <a:cubicBezTo>
                  <a:pt x="929640" y="844009"/>
                  <a:pt x="952500" y="823054"/>
                  <a:pt x="968693" y="796384"/>
                </a:cubicBezTo>
                <a:cubicBezTo>
                  <a:pt x="974408" y="786859"/>
                  <a:pt x="982028" y="784001"/>
                  <a:pt x="988695" y="785906"/>
                </a:cubicBezTo>
                <a:cubicBezTo>
                  <a:pt x="995363" y="786859"/>
                  <a:pt x="1005840" y="796384"/>
                  <a:pt x="1010603" y="802099"/>
                </a:cubicBezTo>
                <a:cubicBezTo>
                  <a:pt x="1013460" y="822101"/>
                  <a:pt x="1004888" y="841151"/>
                  <a:pt x="996315" y="857344"/>
                </a:cubicBezTo>
                <a:cubicBezTo>
                  <a:pt x="982980" y="879251"/>
                  <a:pt x="970598" y="903064"/>
                  <a:pt x="953453" y="920209"/>
                </a:cubicBezTo>
                <a:cubicBezTo>
                  <a:pt x="936308" y="937354"/>
                  <a:pt x="942975" y="934496"/>
                  <a:pt x="937260" y="943069"/>
                </a:cubicBezTo>
                <a:cubicBezTo>
                  <a:pt x="917258" y="975454"/>
                  <a:pt x="891540" y="1004981"/>
                  <a:pt x="858203" y="1024984"/>
                </a:cubicBezTo>
                <a:cubicBezTo>
                  <a:pt x="854393" y="1027841"/>
                  <a:pt x="850583" y="1030699"/>
                  <a:pt x="847725" y="1032604"/>
                </a:cubicBezTo>
                <a:cubicBezTo>
                  <a:pt x="807720" y="1069751"/>
                  <a:pt x="762000" y="1087849"/>
                  <a:pt x="712470" y="1099279"/>
                </a:cubicBezTo>
                <a:cubicBezTo>
                  <a:pt x="704850" y="1100231"/>
                  <a:pt x="699135" y="1099279"/>
                  <a:pt x="693420" y="1102136"/>
                </a:cubicBezTo>
                <a:cubicBezTo>
                  <a:pt x="635318" y="1124996"/>
                  <a:pt x="561023" y="1122139"/>
                  <a:pt x="500063" y="1111661"/>
                </a:cubicBezTo>
                <a:lnTo>
                  <a:pt x="441008" y="1101184"/>
                </a:ln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41149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12217</TotalTime>
  <Words>257</Words>
  <Application>Microsoft Macintosh PowerPoint</Application>
  <PresentationFormat>Widescreen</PresentationFormat>
  <Paragraphs>69</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199</cp:revision>
  <cp:lastPrinted>2020-08-31T22:23:58Z</cp:lastPrinted>
  <dcterms:created xsi:type="dcterms:W3CDTF">2021-07-07T23:54:57Z</dcterms:created>
  <dcterms:modified xsi:type="dcterms:W3CDTF">2024-05-20T20:47:54Z</dcterms:modified>
</cp:coreProperties>
</file>