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5"/>
  </p:notesMasterIdLst>
  <p:sldIdLst>
    <p:sldId id="342" r:id="rId2"/>
    <p:sldId id="320" r:id="rId3"/>
    <p:sldId id="295" r:id="rId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Erica Waite" initials="EW" lastIdx="2" clrIdx="0">
    <p:extLst>
      <p:ext uri="{19B8F6BF-5375-455C-9EA6-DF929625EA0E}">
        <p15:presenceInfo xmlns:p15="http://schemas.microsoft.com/office/powerpoint/2012/main" userId="c568693182780e75"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64065"/>
    <a:srgbClr val="387E99"/>
    <a:srgbClr val="E9AB77"/>
    <a:srgbClr val="D14C36"/>
    <a:srgbClr val="89D0C2"/>
    <a:srgbClr val="E4774A"/>
    <a:srgbClr val="ECD6B2"/>
    <a:srgbClr val="56BFD2"/>
    <a:srgbClr val="4494A2"/>
    <a:srgbClr val="74B0A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618" autoAdjust="0"/>
    <p:restoredTop sz="86447"/>
  </p:normalViewPr>
  <p:slideViewPr>
    <p:cSldViewPr snapToGrid="0" snapToObjects="1">
      <p:cViewPr varScale="1">
        <p:scale>
          <a:sx n="128" d="100"/>
          <a:sy n="128" d="100"/>
        </p:scale>
        <p:origin x="352" y="176"/>
      </p:cViewPr>
      <p:guideLst/>
    </p:cSldViewPr>
  </p:slideViewPr>
  <p:outlineViewPr>
    <p:cViewPr>
      <p:scale>
        <a:sx n="33" d="100"/>
        <a:sy n="33" d="100"/>
      </p:scale>
      <p:origin x="0" y="0"/>
    </p:cViewPr>
    <p:sldLst>
      <p:sld r:id="rId1" collapse="1"/>
      <p:sld r:id="rId2" collapse="1"/>
    </p:sldLst>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commentAuthors" Target="commentAuthors.xml"/><Relationship Id="rId5" Type="http://schemas.openxmlformats.org/officeDocument/2006/relationships/notesMaster" Target="notesMasters/notesMaster1.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_rels/viewProps.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slide" Target="slides/slide2.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B6AFEDE-F1BF-6A4A-80D9-CCB6DC4EFE3D}" type="datetimeFigureOut">
              <a:rPr lang="en-US" smtClean="0"/>
              <a:t>5/6/22</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0711C10-233D-DA48-A5CB-9365BBABB6B4}" type="slidenum">
              <a:rPr lang="en-US" smtClean="0"/>
              <a:t>‹#›</a:t>
            </a:fld>
            <a:endParaRPr lang="en-US" dirty="0"/>
          </a:p>
        </p:txBody>
      </p:sp>
    </p:spTree>
    <p:extLst>
      <p:ext uri="{BB962C8B-B14F-4D97-AF65-F5344CB8AC3E}">
        <p14:creationId xmlns:p14="http://schemas.microsoft.com/office/powerpoint/2010/main" val="43307683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0711C10-233D-DA48-A5CB-9365BBABB6B4}" type="slidenum">
              <a:rPr lang="en-US" smtClean="0"/>
              <a:t>2</a:t>
            </a:fld>
            <a:endParaRPr lang="en-US" dirty="0"/>
          </a:p>
        </p:txBody>
      </p:sp>
    </p:spTree>
    <p:extLst>
      <p:ext uri="{BB962C8B-B14F-4D97-AF65-F5344CB8AC3E}">
        <p14:creationId xmlns:p14="http://schemas.microsoft.com/office/powerpoint/2010/main" val="361866681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C0711C10-233D-DA48-A5CB-9365BBABB6B4}" type="slidenum">
              <a:rPr lang="en-US" smtClean="0"/>
              <a:t>3</a:t>
            </a:fld>
            <a:endParaRPr lang="en-US" dirty="0"/>
          </a:p>
        </p:txBody>
      </p:sp>
    </p:spTree>
    <p:extLst>
      <p:ext uri="{BB962C8B-B14F-4D97-AF65-F5344CB8AC3E}">
        <p14:creationId xmlns:p14="http://schemas.microsoft.com/office/powerpoint/2010/main" val="182226468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7381E756-E947-FD4A-8A23-D2C983A1A8BD}" type="datetimeFigureOut">
              <a:rPr lang="en-US" smtClean="0"/>
              <a:t>5/6/22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14073458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381E756-E947-FD4A-8A23-D2C983A1A8BD}" type="datetimeFigureOut">
              <a:rPr lang="en-US" smtClean="0"/>
              <a:t>5/6/22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2078398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381E756-E947-FD4A-8A23-D2C983A1A8BD}" type="datetimeFigureOut">
              <a:rPr lang="en-US" smtClean="0"/>
              <a:t>5/6/22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135673885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381E756-E947-FD4A-8A23-D2C983A1A8BD}" type="datetimeFigureOut">
              <a:rPr lang="en-US" smtClean="0"/>
              <a:t>5/6/22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20794150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381E756-E947-FD4A-8A23-D2C983A1A8BD}" type="datetimeFigureOut">
              <a:rPr lang="en-US" smtClean="0"/>
              <a:t>5/6/22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57977323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7381E756-E947-FD4A-8A23-D2C983A1A8BD}" type="datetimeFigureOut">
              <a:rPr lang="en-US" smtClean="0"/>
              <a:t>5/6/22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11153701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7381E756-E947-FD4A-8A23-D2C983A1A8BD}" type="datetimeFigureOut">
              <a:rPr lang="en-US" smtClean="0"/>
              <a:t>5/6/22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6417093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7381E756-E947-FD4A-8A23-D2C983A1A8BD}" type="datetimeFigureOut">
              <a:rPr lang="en-US" smtClean="0"/>
              <a:t>5/6/22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5459013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381E756-E947-FD4A-8A23-D2C983A1A8BD}" type="datetimeFigureOut">
              <a:rPr lang="en-US" smtClean="0"/>
              <a:t>5/6/22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9130763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7381E756-E947-FD4A-8A23-D2C983A1A8BD}" type="datetimeFigureOut">
              <a:rPr lang="en-US" smtClean="0"/>
              <a:t>5/6/22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15597214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7381E756-E947-FD4A-8A23-D2C983A1A8BD}" type="datetimeFigureOut">
              <a:rPr lang="en-US" smtClean="0"/>
              <a:t>5/6/22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330669D-EC37-AA42-8CD3-B0788BD38FC6}" type="slidenum">
              <a:rPr lang="en-US" smtClean="0"/>
              <a:t>‹#›</a:t>
            </a:fld>
            <a:endParaRPr lang="en-US" dirty="0"/>
          </a:p>
        </p:txBody>
      </p:sp>
    </p:spTree>
    <p:extLst>
      <p:ext uri="{BB962C8B-B14F-4D97-AF65-F5344CB8AC3E}">
        <p14:creationId xmlns:p14="http://schemas.microsoft.com/office/powerpoint/2010/main" val="149380848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bg1">
                <a:lumMod val="95000"/>
                <a:alpha val="40000"/>
              </a:schemeClr>
            </a:gs>
            <a:gs pos="100000">
              <a:schemeClr val="bg1">
                <a:lumMod val="75000"/>
              </a:schemeClr>
            </a:gs>
          </a:gsLst>
          <a:lin ang="13500000" scaled="1"/>
          <a:tileRect/>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a:t>Образец заголовка</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381E756-E947-FD4A-8A23-D2C983A1A8BD}" type="datetimeFigureOut">
              <a:rPr lang="en-US" smtClean="0"/>
              <a:t>5/6/22</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330669D-EC37-AA42-8CD3-B0788BD38FC6}" type="slidenum">
              <a:rPr lang="en-US" smtClean="0"/>
              <a:t>‹#›</a:t>
            </a:fld>
            <a:endParaRPr lang="en-US" dirty="0"/>
          </a:p>
        </p:txBody>
      </p:sp>
    </p:spTree>
    <p:extLst>
      <p:ext uri="{BB962C8B-B14F-4D97-AF65-F5344CB8AC3E}">
        <p14:creationId xmlns:p14="http://schemas.microsoft.com/office/powerpoint/2010/main" val="17296083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smartsheet.com/try-it?trp=11387&amp;utm_source=integrated+content&amp;utm_campaign=/content/agile-program-management&amp;utm_medium=Scaled+Agile+Framework+(SAFe)+Roadmap+powerpoint+11387&amp;lpa=Scaled+Agile+Framework+(SAFe)+Roadmap+powerpoint+11387&amp;lx=PFpZZjisDNTS-Ddigi3MyABAgeTPLDIL8TQRu558b7w" TargetMode="Externa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7C5F649A-21D3-4946-B06E-8A79DDA0D00E}"/>
              </a:ext>
            </a:extLst>
          </p:cNvPr>
          <p:cNvSpPr txBox="1"/>
          <p:nvPr/>
        </p:nvSpPr>
        <p:spPr>
          <a:xfrm>
            <a:off x="880808" y="2596291"/>
            <a:ext cx="9247166" cy="646331"/>
          </a:xfrm>
          <a:prstGeom prst="rect">
            <a:avLst/>
          </a:prstGeom>
          <a:noFill/>
        </p:spPr>
        <p:txBody>
          <a:bodyPr wrap="square" rtlCol="0">
            <a:spAutoFit/>
          </a:bodyPr>
          <a:lstStyle/>
          <a:p>
            <a:r>
              <a:rPr lang="en-US" sz="3600" dirty="0">
                <a:latin typeface="Century Gothic" panose="020B0502020202020204" pitchFamily="34" charset="0"/>
              </a:rPr>
              <a:t>Notes for Using This Template</a:t>
            </a:r>
          </a:p>
        </p:txBody>
      </p:sp>
      <p:sp>
        <p:nvSpPr>
          <p:cNvPr id="3" name="TextBox 2">
            <a:extLst>
              <a:ext uri="{FF2B5EF4-FFF2-40B4-BE49-F238E27FC236}">
                <a16:creationId xmlns:a16="http://schemas.microsoft.com/office/drawing/2014/main" id="{8D229698-1152-43F9-BE56-3EBDC68FD012}"/>
              </a:ext>
            </a:extLst>
          </p:cNvPr>
          <p:cNvSpPr txBox="1"/>
          <p:nvPr/>
        </p:nvSpPr>
        <p:spPr>
          <a:xfrm>
            <a:off x="880809" y="3526114"/>
            <a:ext cx="5962754" cy="2139047"/>
          </a:xfrm>
          <a:prstGeom prst="rect">
            <a:avLst/>
          </a:prstGeom>
          <a:noFill/>
        </p:spPr>
        <p:txBody>
          <a:bodyPr wrap="square" rtlCol="0">
            <a:spAutoFit/>
          </a:bodyPr>
          <a:lstStyle/>
          <a:p>
            <a:pPr>
              <a:spcAft>
                <a:spcPts val="600"/>
              </a:spcAft>
            </a:pPr>
            <a:r>
              <a:rPr lang="en-US" sz="1600" dirty="0">
                <a:latin typeface="Century Gothic" panose="020B0502020202020204" pitchFamily="34" charset="0"/>
              </a:rPr>
              <a:t>Enter the months represented in your Scaled Agile Framework (SAFe) Roadmap. </a:t>
            </a:r>
            <a:endParaRPr lang="en-US" sz="800" dirty="0">
              <a:latin typeface="Century Gothic" panose="020B0502020202020204" pitchFamily="34" charset="0"/>
            </a:endParaRPr>
          </a:p>
          <a:p>
            <a:endParaRPr lang="en-US" sz="1600" dirty="0">
              <a:latin typeface="Century Gothic" panose="020B0502020202020204" pitchFamily="34" charset="0"/>
            </a:endParaRPr>
          </a:p>
          <a:p>
            <a:pPr>
              <a:spcAft>
                <a:spcPts val="600"/>
              </a:spcAft>
            </a:pPr>
            <a:r>
              <a:rPr lang="en-US" sz="1600" dirty="0">
                <a:latin typeface="Century Gothic" panose="020B0502020202020204" pitchFamily="34" charset="0"/>
              </a:rPr>
              <a:t>Adjust Program Increments to represent the length of time allotted.  Add Objectives / Stretch Objectives to each increment.  Add Milestones, Key Dates, and Additional Information.  Milestones can be represented as icons across the top arrow.   </a:t>
            </a:r>
          </a:p>
        </p:txBody>
      </p:sp>
      <p:grpSp>
        <p:nvGrpSpPr>
          <p:cNvPr id="65" name="Group 64">
            <a:extLst>
              <a:ext uri="{FF2B5EF4-FFF2-40B4-BE49-F238E27FC236}">
                <a16:creationId xmlns:a16="http://schemas.microsoft.com/office/drawing/2014/main" id="{D7F7C8EC-ED2B-B949-A541-63F70BC666B6}"/>
              </a:ext>
            </a:extLst>
          </p:cNvPr>
          <p:cNvGrpSpPr/>
          <p:nvPr/>
        </p:nvGrpSpPr>
        <p:grpSpPr>
          <a:xfrm>
            <a:off x="7203068" y="-14628"/>
            <a:ext cx="5724680" cy="6219640"/>
            <a:chOff x="7203068" y="-14628"/>
            <a:chExt cx="5724680" cy="6219640"/>
          </a:xfrm>
        </p:grpSpPr>
        <p:sp>
          <p:nvSpPr>
            <p:cNvPr id="38" name="Triangle 37">
              <a:extLst>
                <a:ext uri="{FF2B5EF4-FFF2-40B4-BE49-F238E27FC236}">
                  <a16:creationId xmlns:a16="http://schemas.microsoft.com/office/drawing/2014/main" id="{E6E602D8-F760-DF41-A042-4E9312ECA237}"/>
                </a:ext>
              </a:extLst>
            </p:cNvPr>
            <p:cNvSpPr/>
            <p:nvPr/>
          </p:nvSpPr>
          <p:spPr>
            <a:xfrm>
              <a:off x="8267700" y="1219200"/>
              <a:ext cx="1498109" cy="1121526"/>
            </a:xfrm>
            <a:prstGeom prst="triangle">
              <a:avLst/>
            </a:prstGeom>
            <a:solidFill>
              <a:schemeClr val="bg1">
                <a:alpha val="5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Triangle 38">
              <a:extLst>
                <a:ext uri="{FF2B5EF4-FFF2-40B4-BE49-F238E27FC236}">
                  <a16:creationId xmlns:a16="http://schemas.microsoft.com/office/drawing/2014/main" id="{94C1830B-F673-5C4D-A41E-73B264FFA0FA}"/>
                </a:ext>
              </a:extLst>
            </p:cNvPr>
            <p:cNvSpPr/>
            <p:nvPr/>
          </p:nvSpPr>
          <p:spPr>
            <a:xfrm rot="10800000">
              <a:off x="8267698" y="2340726"/>
              <a:ext cx="1498109" cy="1121526"/>
            </a:xfrm>
            <a:prstGeom prst="triangle">
              <a:avLst/>
            </a:prstGeom>
            <a:gradFill>
              <a:gsLst>
                <a:gs pos="100000">
                  <a:schemeClr val="bg1">
                    <a:alpha val="50000"/>
                  </a:schemeClr>
                </a:gs>
                <a:gs pos="0">
                  <a:schemeClr val="accent4"/>
                </a:gs>
              </a:gsLst>
              <a:lin ang="13500000" scaled="1"/>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Triangle 39">
              <a:extLst>
                <a:ext uri="{FF2B5EF4-FFF2-40B4-BE49-F238E27FC236}">
                  <a16:creationId xmlns:a16="http://schemas.microsoft.com/office/drawing/2014/main" id="{0138B3C3-DCBC-554F-80E8-C536867E9D83}"/>
                </a:ext>
              </a:extLst>
            </p:cNvPr>
            <p:cNvSpPr/>
            <p:nvPr/>
          </p:nvSpPr>
          <p:spPr>
            <a:xfrm>
              <a:off x="9117614" y="2441587"/>
              <a:ext cx="1498109" cy="1121526"/>
            </a:xfrm>
            <a:prstGeom prst="triangle">
              <a:avLst/>
            </a:prstGeom>
            <a:gradFill>
              <a:gsLst>
                <a:gs pos="82000">
                  <a:srgbClr val="00BD32"/>
                </a:gs>
                <a:gs pos="0">
                  <a:schemeClr val="bg1">
                    <a:alpha val="50000"/>
                  </a:schemeClr>
                </a:gs>
              </a:gsLst>
              <a:lin ang="13500000" scaled="1"/>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Triangle 40">
              <a:extLst>
                <a:ext uri="{FF2B5EF4-FFF2-40B4-BE49-F238E27FC236}">
                  <a16:creationId xmlns:a16="http://schemas.microsoft.com/office/drawing/2014/main" id="{00E7AB9E-C70E-4643-9CF4-14B9DBB9726A}"/>
                </a:ext>
              </a:extLst>
            </p:cNvPr>
            <p:cNvSpPr/>
            <p:nvPr/>
          </p:nvSpPr>
          <p:spPr>
            <a:xfrm rot="10800000">
              <a:off x="9117612" y="3563113"/>
              <a:ext cx="1498109" cy="1121526"/>
            </a:xfrm>
            <a:prstGeom prst="triangle">
              <a:avLst/>
            </a:prstGeom>
            <a:solidFill>
              <a:schemeClr val="bg1">
                <a:alpha val="5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Triangle 41">
              <a:extLst>
                <a:ext uri="{FF2B5EF4-FFF2-40B4-BE49-F238E27FC236}">
                  <a16:creationId xmlns:a16="http://schemas.microsoft.com/office/drawing/2014/main" id="{F8B7F251-44DE-3441-A174-00EE573C8640}"/>
                </a:ext>
              </a:extLst>
            </p:cNvPr>
            <p:cNvSpPr/>
            <p:nvPr/>
          </p:nvSpPr>
          <p:spPr>
            <a:xfrm rot="10800000">
              <a:off x="9118598" y="-14627"/>
              <a:ext cx="3073402" cy="2300834"/>
            </a:xfrm>
            <a:prstGeom prst="triangle">
              <a:avLst/>
            </a:prstGeom>
            <a:solidFill>
              <a:schemeClr val="bg1">
                <a:alpha val="5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Triangle 42">
              <a:extLst>
                <a:ext uri="{FF2B5EF4-FFF2-40B4-BE49-F238E27FC236}">
                  <a16:creationId xmlns:a16="http://schemas.microsoft.com/office/drawing/2014/main" id="{F5839A51-5A39-3D46-9345-7F6E11F7AE3E}"/>
                </a:ext>
              </a:extLst>
            </p:cNvPr>
            <p:cNvSpPr/>
            <p:nvPr/>
          </p:nvSpPr>
          <p:spPr>
            <a:xfrm>
              <a:off x="11194577" y="5032308"/>
              <a:ext cx="825935" cy="618318"/>
            </a:xfrm>
            <a:prstGeom prst="triangle">
              <a:avLst/>
            </a:prstGeom>
            <a:gradFill>
              <a:gsLst>
                <a:gs pos="100000">
                  <a:schemeClr val="bg1">
                    <a:alpha val="50000"/>
                  </a:schemeClr>
                </a:gs>
                <a:gs pos="0">
                  <a:schemeClr val="tx2">
                    <a:lumMod val="50000"/>
                  </a:schemeClr>
                </a:gs>
              </a:gsLst>
              <a:lin ang="135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Triangle 43">
              <a:extLst>
                <a:ext uri="{FF2B5EF4-FFF2-40B4-BE49-F238E27FC236}">
                  <a16:creationId xmlns:a16="http://schemas.microsoft.com/office/drawing/2014/main" id="{58136418-34E8-B247-836A-152A294654E9}"/>
                </a:ext>
              </a:extLst>
            </p:cNvPr>
            <p:cNvSpPr/>
            <p:nvPr/>
          </p:nvSpPr>
          <p:spPr>
            <a:xfrm rot="10800000">
              <a:off x="10726003" y="4976702"/>
              <a:ext cx="825935" cy="618318"/>
            </a:xfrm>
            <a:prstGeom prst="triangle">
              <a:avLst/>
            </a:prstGeom>
            <a:gradFill>
              <a:gsLst>
                <a:gs pos="82000">
                  <a:schemeClr val="tx2"/>
                </a:gs>
                <a:gs pos="0">
                  <a:schemeClr val="bg1">
                    <a:alpha val="50000"/>
                  </a:schemeClr>
                </a:gs>
              </a:gsLst>
              <a:lin ang="135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Triangle 44">
              <a:extLst>
                <a:ext uri="{FF2B5EF4-FFF2-40B4-BE49-F238E27FC236}">
                  <a16:creationId xmlns:a16="http://schemas.microsoft.com/office/drawing/2014/main" id="{34FE18B5-F9A5-3D40-ACC0-6B6A68C72E49}"/>
                </a:ext>
              </a:extLst>
            </p:cNvPr>
            <p:cNvSpPr/>
            <p:nvPr/>
          </p:nvSpPr>
          <p:spPr>
            <a:xfrm>
              <a:off x="10726004" y="4358384"/>
              <a:ext cx="825935" cy="618318"/>
            </a:xfrm>
            <a:prstGeom prst="triangle">
              <a:avLst/>
            </a:prstGeom>
            <a:solidFill>
              <a:schemeClr val="bg1">
                <a:alpha val="5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riangle 45">
              <a:extLst>
                <a:ext uri="{FF2B5EF4-FFF2-40B4-BE49-F238E27FC236}">
                  <a16:creationId xmlns:a16="http://schemas.microsoft.com/office/drawing/2014/main" id="{B7B3D5D1-3822-0B4D-B163-AF44A4C9EBCB}"/>
                </a:ext>
              </a:extLst>
            </p:cNvPr>
            <p:cNvSpPr/>
            <p:nvPr/>
          </p:nvSpPr>
          <p:spPr>
            <a:xfrm>
              <a:off x="10732980" y="2926103"/>
              <a:ext cx="825935" cy="618318"/>
            </a:xfrm>
            <a:prstGeom prst="triangle">
              <a:avLst/>
            </a:prstGeom>
            <a:solidFill>
              <a:schemeClr val="bg1">
                <a:alpha val="5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Triangle 46">
              <a:extLst>
                <a:ext uri="{FF2B5EF4-FFF2-40B4-BE49-F238E27FC236}">
                  <a16:creationId xmlns:a16="http://schemas.microsoft.com/office/drawing/2014/main" id="{3622D9C8-9B35-504C-9930-EADF0A6FE121}"/>
                </a:ext>
              </a:extLst>
            </p:cNvPr>
            <p:cNvSpPr/>
            <p:nvPr/>
          </p:nvSpPr>
          <p:spPr>
            <a:xfrm rot="10800000">
              <a:off x="10732979" y="3544421"/>
              <a:ext cx="825935" cy="618318"/>
            </a:xfrm>
            <a:prstGeom prst="triangle">
              <a:avLst/>
            </a:prstGeom>
            <a:gradFill>
              <a:gsLst>
                <a:gs pos="100000">
                  <a:schemeClr val="bg1">
                    <a:alpha val="50000"/>
                  </a:schemeClr>
                </a:gs>
                <a:gs pos="0">
                  <a:schemeClr val="tx2">
                    <a:lumMod val="60000"/>
                    <a:lumOff val="40000"/>
                  </a:schemeClr>
                </a:gs>
              </a:gsLst>
              <a:lin ang="135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Triangle 47">
              <a:extLst>
                <a:ext uri="{FF2B5EF4-FFF2-40B4-BE49-F238E27FC236}">
                  <a16:creationId xmlns:a16="http://schemas.microsoft.com/office/drawing/2014/main" id="{8FB73460-F7B7-0F4D-AC00-FB39E4220308}"/>
                </a:ext>
              </a:extLst>
            </p:cNvPr>
            <p:cNvSpPr/>
            <p:nvPr/>
          </p:nvSpPr>
          <p:spPr>
            <a:xfrm>
              <a:off x="11201553" y="3600027"/>
              <a:ext cx="825935" cy="618318"/>
            </a:xfrm>
            <a:prstGeom prst="triangle">
              <a:avLst/>
            </a:prstGeom>
            <a:gradFill>
              <a:gsLst>
                <a:gs pos="82000">
                  <a:srgbClr val="F0A622"/>
                </a:gs>
                <a:gs pos="0">
                  <a:schemeClr val="bg1">
                    <a:alpha val="50000"/>
                  </a:schemeClr>
                </a:gs>
              </a:gsLst>
              <a:lin ang="135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Triangle 48">
              <a:extLst>
                <a:ext uri="{FF2B5EF4-FFF2-40B4-BE49-F238E27FC236}">
                  <a16:creationId xmlns:a16="http://schemas.microsoft.com/office/drawing/2014/main" id="{C90C3849-141E-604A-A3F6-D1733FF0541F}"/>
                </a:ext>
              </a:extLst>
            </p:cNvPr>
            <p:cNvSpPr/>
            <p:nvPr/>
          </p:nvSpPr>
          <p:spPr>
            <a:xfrm rot="10800000">
              <a:off x="11201552" y="4218345"/>
              <a:ext cx="825935" cy="618318"/>
            </a:xfrm>
            <a:prstGeom prst="triangle">
              <a:avLst/>
            </a:prstGeom>
            <a:solidFill>
              <a:schemeClr val="bg1">
                <a:alpha val="5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Triangle 49">
              <a:extLst>
                <a:ext uri="{FF2B5EF4-FFF2-40B4-BE49-F238E27FC236}">
                  <a16:creationId xmlns:a16="http://schemas.microsoft.com/office/drawing/2014/main" id="{9B2137C1-B295-CC4C-AB71-24F69B0115C3}"/>
                </a:ext>
              </a:extLst>
            </p:cNvPr>
            <p:cNvSpPr/>
            <p:nvPr/>
          </p:nvSpPr>
          <p:spPr>
            <a:xfrm>
              <a:off x="9465415" y="5351037"/>
              <a:ext cx="613059" cy="458953"/>
            </a:xfrm>
            <a:prstGeom prst="triangle">
              <a:avLst/>
            </a:prstGeom>
            <a:gradFill>
              <a:gsLst>
                <a:gs pos="100000">
                  <a:schemeClr val="bg1">
                    <a:alpha val="50000"/>
                  </a:schemeClr>
                </a:gs>
                <a:gs pos="0">
                  <a:srgbClr val="92D050"/>
                </a:gs>
              </a:gsLst>
              <a:lin ang="135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Triangle 50">
              <a:extLst>
                <a:ext uri="{FF2B5EF4-FFF2-40B4-BE49-F238E27FC236}">
                  <a16:creationId xmlns:a16="http://schemas.microsoft.com/office/drawing/2014/main" id="{698A1386-A455-0D43-8AAF-0789E778B2C8}"/>
                </a:ext>
              </a:extLst>
            </p:cNvPr>
            <p:cNvSpPr/>
            <p:nvPr/>
          </p:nvSpPr>
          <p:spPr>
            <a:xfrm rot="10800000">
              <a:off x="8796054" y="4684640"/>
              <a:ext cx="613059" cy="458953"/>
            </a:xfrm>
            <a:prstGeom prst="triangle">
              <a:avLst/>
            </a:prstGeom>
            <a:gradFill>
              <a:gsLst>
                <a:gs pos="82000">
                  <a:srgbClr val="00BD32"/>
                </a:gs>
                <a:gs pos="0">
                  <a:schemeClr val="bg1">
                    <a:alpha val="50000"/>
                  </a:schemeClr>
                </a:gs>
              </a:gsLst>
              <a:lin ang="135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Triangle 51">
              <a:extLst>
                <a:ext uri="{FF2B5EF4-FFF2-40B4-BE49-F238E27FC236}">
                  <a16:creationId xmlns:a16="http://schemas.microsoft.com/office/drawing/2014/main" id="{9BDA921D-9CA8-E04E-806F-450E1B28A97E}"/>
                </a:ext>
              </a:extLst>
            </p:cNvPr>
            <p:cNvSpPr/>
            <p:nvPr/>
          </p:nvSpPr>
          <p:spPr>
            <a:xfrm>
              <a:off x="8796055" y="4225687"/>
              <a:ext cx="613059" cy="458953"/>
            </a:xfrm>
            <a:prstGeom prst="triangle">
              <a:avLst/>
            </a:prstGeom>
            <a:solidFill>
              <a:schemeClr val="bg1">
                <a:alpha val="5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Triangle 52">
              <a:extLst>
                <a:ext uri="{FF2B5EF4-FFF2-40B4-BE49-F238E27FC236}">
                  <a16:creationId xmlns:a16="http://schemas.microsoft.com/office/drawing/2014/main" id="{BE1646B1-714E-5648-A575-09088BA055EB}"/>
                </a:ext>
              </a:extLst>
            </p:cNvPr>
            <p:cNvSpPr/>
            <p:nvPr/>
          </p:nvSpPr>
          <p:spPr>
            <a:xfrm>
              <a:off x="11429639" y="676405"/>
              <a:ext cx="1498109" cy="1121526"/>
            </a:xfrm>
            <a:prstGeom prst="triangle">
              <a:avLst/>
            </a:prstGeom>
            <a:solidFill>
              <a:schemeClr val="bg1">
                <a:alpha val="5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Triangle 53">
              <a:extLst>
                <a:ext uri="{FF2B5EF4-FFF2-40B4-BE49-F238E27FC236}">
                  <a16:creationId xmlns:a16="http://schemas.microsoft.com/office/drawing/2014/main" id="{62149B97-4C44-BC45-9D6F-D1D5FABC3F43}"/>
                </a:ext>
              </a:extLst>
            </p:cNvPr>
            <p:cNvSpPr/>
            <p:nvPr/>
          </p:nvSpPr>
          <p:spPr>
            <a:xfrm rot="10800000">
              <a:off x="11429637" y="1797931"/>
              <a:ext cx="1498109" cy="1121526"/>
            </a:xfrm>
            <a:prstGeom prst="triangle">
              <a:avLst/>
            </a:prstGeom>
            <a:gradFill>
              <a:gsLst>
                <a:gs pos="100000">
                  <a:schemeClr val="bg1">
                    <a:alpha val="50000"/>
                  </a:schemeClr>
                </a:gs>
                <a:gs pos="0">
                  <a:schemeClr val="accent4"/>
                </a:gs>
              </a:gsLst>
              <a:lin ang="13500000" scaled="1"/>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Triangle 54">
              <a:extLst>
                <a:ext uri="{FF2B5EF4-FFF2-40B4-BE49-F238E27FC236}">
                  <a16:creationId xmlns:a16="http://schemas.microsoft.com/office/drawing/2014/main" id="{64ECBC73-824F-FD49-998C-F04D37EA2CD8}"/>
                </a:ext>
              </a:extLst>
            </p:cNvPr>
            <p:cNvSpPr/>
            <p:nvPr/>
          </p:nvSpPr>
          <p:spPr>
            <a:xfrm rot="10800000">
              <a:off x="10001145" y="4978503"/>
              <a:ext cx="401094" cy="300270"/>
            </a:xfrm>
            <a:prstGeom prst="triangle">
              <a:avLst/>
            </a:prstGeom>
            <a:noFill/>
            <a:ln>
              <a:solidFill>
                <a:srgbClr val="00BD3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Triangle 55">
              <a:extLst>
                <a:ext uri="{FF2B5EF4-FFF2-40B4-BE49-F238E27FC236}">
                  <a16:creationId xmlns:a16="http://schemas.microsoft.com/office/drawing/2014/main" id="{93C78C48-A7AD-6E44-8747-216D734987CC}"/>
                </a:ext>
              </a:extLst>
            </p:cNvPr>
            <p:cNvSpPr/>
            <p:nvPr/>
          </p:nvSpPr>
          <p:spPr>
            <a:xfrm>
              <a:off x="8478550" y="3436582"/>
              <a:ext cx="401094" cy="300270"/>
            </a:xfrm>
            <a:prstGeom prst="triangle">
              <a:avLst/>
            </a:prstGeom>
            <a:noFill/>
            <a:ln>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riangle 56">
              <a:extLst>
                <a:ext uri="{FF2B5EF4-FFF2-40B4-BE49-F238E27FC236}">
                  <a16:creationId xmlns:a16="http://schemas.microsoft.com/office/drawing/2014/main" id="{85366D21-3641-0645-A356-7381BF76DA84}"/>
                </a:ext>
              </a:extLst>
            </p:cNvPr>
            <p:cNvSpPr/>
            <p:nvPr/>
          </p:nvSpPr>
          <p:spPr>
            <a:xfrm>
              <a:off x="10560298" y="3911608"/>
              <a:ext cx="221130" cy="165545"/>
            </a:xfrm>
            <a:prstGeom prst="triangle">
              <a:avLst/>
            </a:prstGeom>
            <a:no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Triangle 57">
              <a:extLst>
                <a:ext uri="{FF2B5EF4-FFF2-40B4-BE49-F238E27FC236}">
                  <a16:creationId xmlns:a16="http://schemas.microsoft.com/office/drawing/2014/main" id="{A0370E60-D0DA-F441-B82D-26EDF95ABBF8}"/>
                </a:ext>
              </a:extLst>
            </p:cNvPr>
            <p:cNvSpPr/>
            <p:nvPr/>
          </p:nvSpPr>
          <p:spPr>
            <a:xfrm rot="10800000">
              <a:off x="10924816" y="6039467"/>
              <a:ext cx="221130" cy="165545"/>
            </a:xfrm>
            <a:prstGeom prst="triangle">
              <a:avLst/>
            </a:prstGeom>
            <a:noFill/>
            <a:ln>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Triangle 58">
              <a:extLst>
                <a:ext uri="{FF2B5EF4-FFF2-40B4-BE49-F238E27FC236}">
                  <a16:creationId xmlns:a16="http://schemas.microsoft.com/office/drawing/2014/main" id="{0DE66A53-CAAF-BA4C-B531-CF2495CAE8A4}"/>
                </a:ext>
              </a:extLst>
            </p:cNvPr>
            <p:cNvSpPr/>
            <p:nvPr/>
          </p:nvSpPr>
          <p:spPr>
            <a:xfrm rot="10800000">
              <a:off x="8157134" y="1651419"/>
              <a:ext cx="221130" cy="165545"/>
            </a:xfrm>
            <a:prstGeom prst="triangle">
              <a:avLst/>
            </a:prstGeom>
            <a:noFill/>
            <a:ln>
              <a:solidFill>
                <a:srgbClr val="F0A62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0" name="Triangle 59">
              <a:extLst>
                <a:ext uri="{FF2B5EF4-FFF2-40B4-BE49-F238E27FC236}">
                  <a16:creationId xmlns:a16="http://schemas.microsoft.com/office/drawing/2014/main" id="{2F5DDB50-3310-0C4B-A1D5-A7FB45F55483}"/>
                </a:ext>
              </a:extLst>
            </p:cNvPr>
            <p:cNvSpPr/>
            <p:nvPr/>
          </p:nvSpPr>
          <p:spPr>
            <a:xfrm>
              <a:off x="11586492" y="2465841"/>
              <a:ext cx="221130" cy="165545"/>
            </a:xfrm>
            <a:prstGeom prst="triangle">
              <a:avLst/>
            </a:prstGeom>
            <a:noFill/>
            <a:ln>
              <a:solidFill>
                <a:schemeClr val="tx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1" name="Triangle 60">
              <a:extLst>
                <a:ext uri="{FF2B5EF4-FFF2-40B4-BE49-F238E27FC236}">
                  <a16:creationId xmlns:a16="http://schemas.microsoft.com/office/drawing/2014/main" id="{D4B8C50A-66D8-1743-8738-2A9BF2BE5F66}"/>
                </a:ext>
              </a:extLst>
            </p:cNvPr>
            <p:cNvSpPr/>
            <p:nvPr/>
          </p:nvSpPr>
          <p:spPr>
            <a:xfrm>
              <a:off x="8875258" y="425489"/>
              <a:ext cx="164136" cy="122877"/>
            </a:xfrm>
            <a:prstGeom prst="triangle">
              <a:avLst/>
            </a:prstGeom>
            <a:noFill/>
            <a:ln>
              <a:solidFill>
                <a:srgbClr val="00BD3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2" name="Triangle 61">
              <a:extLst>
                <a:ext uri="{FF2B5EF4-FFF2-40B4-BE49-F238E27FC236}">
                  <a16:creationId xmlns:a16="http://schemas.microsoft.com/office/drawing/2014/main" id="{4F9B99A0-C911-0145-966C-8FF0E418F36E}"/>
                </a:ext>
              </a:extLst>
            </p:cNvPr>
            <p:cNvSpPr/>
            <p:nvPr/>
          </p:nvSpPr>
          <p:spPr>
            <a:xfrm rot="10800000">
              <a:off x="11900905" y="4908188"/>
              <a:ext cx="164136" cy="122877"/>
            </a:xfrm>
            <a:prstGeom prst="triangle">
              <a:avLst/>
            </a:prstGeom>
            <a:no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3" name="Triangle 62">
              <a:extLst>
                <a:ext uri="{FF2B5EF4-FFF2-40B4-BE49-F238E27FC236}">
                  <a16:creationId xmlns:a16="http://schemas.microsoft.com/office/drawing/2014/main" id="{0697A30B-2586-DC4D-B8DF-1A0A400A1926}"/>
                </a:ext>
              </a:extLst>
            </p:cNvPr>
            <p:cNvSpPr/>
            <p:nvPr/>
          </p:nvSpPr>
          <p:spPr>
            <a:xfrm>
              <a:off x="9494499" y="1271969"/>
              <a:ext cx="401094" cy="300270"/>
            </a:xfrm>
            <a:prstGeom prst="triangle">
              <a:avLst/>
            </a:prstGeom>
            <a:noFill/>
            <a:ln>
              <a:solidFill>
                <a:srgbClr val="F0A62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Triangle 63">
              <a:extLst>
                <a:ext uri="{FF2B5EF4-FFF2-40B4-BE49-F238E27FC236}">
                  <a16:creationId xmlns:a16="http://schemas.microsoft.com/office/drawing/2014/main" id="{24366BEE-7D91-D647-A36B-434A86F3763B}"/>
                </a:ext>
              </a:extLst>
            </p:cNvPr>
            <p:cNvSpPr/>
            <p:nvPr/>
          </p:nvSpPr>
          <p:spPr>
            <a:xfrm rot="10800000">
              <a:off x="7203068" y="-14628"/>
              <a:ext cx="1592986" cy="1192554"/>
            </a:xfrm>
            <a:prstGeom prst="triangle">
              <a:avLst/>
            </a:prstGeom>
            <a:solidFill>
              <a:schemeClr val="bg1">
                <a:alpha val="5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pic>
        <p:nvPicPr>
          <p:cNvPr id="4" name="Picture 3">
            <a:hlinkClick r:id="rId2"/>
            <a:extLst>
              <a:ext uri="{FF2B5EF4-FFF2-40B4-BE49-F238E27FC236}">
                <a16:creationId xmlns:a16="http://schemas.microsoft.com/office/drawing/2014/main" id="{4AEB8225-3AA8-AF48-AD51-3F5F53316D6B}"/>
              </a:ext>
            </a:extLst>
          </p:cNvPr>
          <p:cNvPicPr>
            <a:picLocks noChangeAspect="1"/>
          </p:cNvPicPr>
          <p:nvPr/>
        </p:nvPicPr>
        <p:blipFill>
          <a:blip r:embed="rId3"/>
          <a:stretch>
            <a:fillRect/>
          </a:stretch>
        </p:blipFill>
        <p:spPr>
          <a:xfrm>
            <a:off x="8299865" y="307317"/>
            <a:ext cx="3657600" cy="507585"/>
          </a:xfrm>
          <a:prstGeom prst="rect">
            <a:avLst/>
          </a:prstGeom>
        </p:spPr>
      </p:pic>
      <p:sp>
        <p:nvSpPr>
          <p:cNvPr id="33" name="TextBox 32">
            <a:extLst>
              <a:ext uri="{FF2B5EF4-FFF2-40B4-BE49-F238E27FC236}">
                <a16:creationId xmlns:a16="http://schemas.microsoft.com/office/drawing/2014/main" id="{143A449B-AAB7-994A-92CE-8F48E2CA7DF6}"/>
              </a:ext>
            </a:extLst>
          </p:cNvPr>
          <p:cNvSpPr txBox="1"/>
          <p:nvPr/>
        </p:nvSpPr>
        <p:spPr>
          <a:xfrm>
            <a:off x="409776" y="353237"/>
            <a:ext cx="7309961" cy="461665"/>
          </a:xfrm>
          <a:prstGeom prst="rect">
            <a:avLst/>
          </a:prstGeom>
          <a:noFill/>
        </p:spPr>
        <p:txBody>
          <a:bodyPr wrap="square" rtlCol="0">
            <a:spAutoFit/>
          </a:bodyPr>
          <a:lstStyle/>
          <a:p>
            <a:r>
              <a:rPr lang="en-US" sz="2400" b="1" dirty="0">
                <a:solidFill>
                  <a:schemeClr val="tx1">
                    <a:lumMod val="65000"/>
                    <a:lumOff val="35000"/>
                  </a:schemeClr>
                </a:solidFill>
                <a:latin typeface="Century Gothic" panose="020B0502020202020204" pitchFamily="34" charset="0"/>
              </a:rPr>
              <a:t>SCALED AGILE FRAMEWORK (SAFe) ROADMAP</a:t>
            </a:r>
          </a:p>
        </p:txBody>
      </p:sp>
    </p:spTree>
    <p:extLst>
      <p:ext uri="{BB962C8B-B14F-4D97-AF65-F5344CB8AC3E}">
        <p14:creationId xmlns:p14="http://schemas.microsoft.com/office/powerpoint/2010/main" val="19253178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8E1B7E48-4A02-444F-963A-D6DBBEE435A3}"/>
              </a:ext>
            </a:extLst>
          </p:cNvPr>
          <p:cNvGrpSpPr/>
          <p:nvPr/>
        </p:nvGrpSpPr>
        <p:grpSpPr>
          <a:xfrm>
            <a:off x="7203068" y="-14628"/>
            <a:ext cx="5724680" cy="6219640"/>
            <a:chOff x="7203068" y="-14628"/>
            <a:chExt cx="5724680" cy="6219640"/>
          </a:xfrm>
          <a:solidFill>
            <a:schemeClr val="bg1">
              <a:alpha val="30000"/>
            </a:schemeClr>
          </a:solidFill>
        </p:grpSpPr>
        <p:sp>
          <p:nvSpPr>
            <p:cNvPr id="8" name="Triangle 7">
              <a:extLst>
                <a:ext uri="{FF2B5EF4-FFF2-40B4-BE49-F238E27FC236}">
                  <a16:creationId xmlns:a16="http://schemas.microsoft.com/office/drawing/2014/main" id="{C1F95B41-1F70-5541-A0B1-E31F6CB382D1}"/>
                </a:ext>
              </a:extLst>
            </p:cNvPr>
            <p:cNvSpPr/>
            <p:nvPr/>
          </p:nvSpPr>
          <p:spPr>
            <a:xfrm>
              <a:off x="8267700" y="1219200"/>
              <a:ext cx="1498109" cy="1121526"/>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Triangle 13">
              <a:extLst>
                <a:ext uri="{FF2B5EF4-FFF2-40B4-BE49-F238E27FC236}">
                  <a16:creationId xmlns:a16="http://schemas.microsoft.com/office/drawing/2014/main" id="{D3145F68-25BF-6F45-9133-78D5A5614430}"/>
                </a:ext>
              </a:extLst>
            </p:cNvPr>
            <p:cNvSpPr/>
            <p:nvPr/>
          </p:nvSpPr>
          <p:spPr>
            <a:xfrm rot="10800000">
              <a:off x="8267698" y="2340726"/>
              <a:ext cx="1498109" cy="1121526"/>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 name="Triangle 14">
              <a:extLst>
                <a:ext uri="{FF2B5EF4-FFF2-40B4-BE49-F238E27FC236}">
                  <a16:creationId xmlns:a16="http://schemas.microsoft.com/office/drawing/2014/main" id="{32661B42-CFB6-BF43-BDC1-243E3C22207A}"/>
                </a:ext>
              </a:extLst>
            </p:cNvPr>
            <p:cNvSpPr/>
            <p:nvPr/>
          </p:nvSpPr>
          <p:spPr>
            <a:xfrm>
              <a:off x="9117614" y="2441587"/>
              <a:ext cx="1498109" cy="1121526"/>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 name="Triangle 15">
              <a:extLst>
                <a:ext uri="{FF2B5EF4-FFF2-40B4-BE49-F238E27FC236}">
                  <a16:creationId xmlns:a16="http://schemas.microsoft.com/office/drawing/2014/main" id="{309A7C49-973C-FD42-AB70-5B57BBDB1D85}"/>
                </a:ext>
              </a:extLst>
            </p:cNvPr>
            <p:cNvSpPr/>
            <p:nvPr/>
          </p:nvSpPr>
          <p:spPr>
            <a:xfrm rot="10800000">
              <a:off x="9117612" y="3563113"/>
              <a:ext cx="1498109" cy="1121526"/>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 name="Triangle 16">
              <a:extLst>
                <a:ext uri="{FF2B5EF4-FFF2-40B4-BE49-F238E27FC236}">
                  <a16:creationId xmlns:a16="http://schemas.microsoft.com/office/drawing/2014/main" id="{A49B51FE-E6AA-5A45-BD6C-DA4BF7C9EC64}"/>
                </a:ext>
              </a:extLst>
            </p:cNvPr>
            <p:cNvSpPr/>
            <p:nvPr/>
          </p:nvSpPr>
          <p:spPr>
            <a:xfrm rot="10800000">
              <a:off x="9118598" y="-14627"/>
              <a:ext cx="3073402" cy="2300834"/>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Triangle 17">
              <a:extLst>
                <a:ext uri="{FF2B5EF4-FFF2-40B4-BE49-F238E27FC236}">
                  <a16:creationId xmlns:a16="http://schemas.microsoft.com/office/drawing/2014/main" id="{DCC5E1A3-499A-4A42-912A-329D6FA81565}"/>
                </a:ext>
              </a:extLst>
            </p:cNvPr>
            <p:cNvSpPr/>
            <p:nvPr/>
          </p:nvSpPr>
          <p:spPr>
            <a:xfrm>
              <a:off x="11194577" y="5032308"/>
              <a:ext cx="825935" cy="618318"/>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Triangle 18">
              <a:extLst>
                <a:ext uri="{FF2B5EF4-FFF2-40B4-BE49-F238E27FC236}">
                  <a16:creationId xmlns:a16="http://schemas.microsoft.com/office/drawing/2014/main" id="{7478C905-13B8-3549-A925-632AF93DA529}"/>
                </a:ext>
              </a:extLst>
            </p:cNvPr>
            <p:cNvSpPr/>
            <p:nvPr/>
          </p:nvSpPr>
          <p:spPr>
            <a:xfrm rot="10800000">
              <a:off x="10726003" y="4976702"/>
              <a:ext cx="825935" cy="618318"/>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 name="Triangle 19">
              <a:extLst>
                <a:ext uri="{FF2B5EF4-FFF2-40B4-BE49-F238E27FC236}">
                  <a16:creationId xmlns:a16="http://schemas.microsoft.com/office/drawing/2014/main" id="{EBBDD6DB-9153-F84A-8A6D-72FB50473A0B}"/>
                </a:ext>
              </a:extLst>
            </p:cNvPr>
            <p:cNvSpPr/>
            <p:nvPr/>
          </p:nvSpPr>
          <p:spPr>
            <a:xfrm>
              <a:off x="10726004" y="4358384"/>
              <a:ext cx="825935" cy="618318"/>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1" name="Triangle 20">
              <a:extLst>
                <a:ext uri="{FF2B5EF4-FFF2-40B4-BE49-F238E27FC236}">
                  <a16:creationId xmlns:a16="http://schemas.microsoft.com/office/drawing/2014/main" id="{0F2B7324-B883-D04D-AA46-6BD0AF8386FA}"/>
                </a:ext>
              </a:extLst>
            </p:cNvPr>
            <p:cNvSpPr/>
            <p:nvPr/>
          </p:nvSpPr>
          <p:spPr>
            <a:xfrm>
              <a:off x="10732980" y="2926103"/>
              <a:ext cx="825935" cy="618318"/>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2" name="Triangle 21">
              <a:extLst>
                <a:ext uri="{FF2B5EF4-FFF2-40B4-BE49-F238E27FC236}">
                  <a16:creationId xmlns:a16="http://schemas.microsoft.com/office/drawing/2014/main" id="{E2E2A6B5-3297-124A-A02B-7888670A8E19}"/>
                </a:ext>
              </a:extLst>
            </p:cNvPr>
            <p:cNvSpPr/>
            <p:nvPr/>
          </p:nvSpPr>
          <p:spPr>
            <a:xfrm rot="10800000">
              <a:off x="10732979" y="3544421"/>
              <a:ext cx="825935" cy="618318"/>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Triangle 22">
              <a:extLst>
                <a:ext uri="{FF2B5EF4-FFF2-40B4-BE49-F238E27FC236}">
                  <a16:creationId xmlns:a16="http://schemas.microsoft.com/office/drawing/2014/main" id="{56579292-2F63-8344-B4D4-B3104A9FF118}"/>
                </a:ext>
              </a:extLst>
            </p:cNvPr>
            <p:cNvSpPr/>
            <p:nvPr/>
          </p:nvSpPr>
          <p:spPr>
            <a:xfrm>
              <a:off x="11201553" y="3600027"/>
              <a:ext cx="825935" cy="618318"/>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Triangle 23">
              <a:extLst>
                <a:ext uri="{FF2B5EF4-FFF2-40B4-BE49-F238E27FC236}">
                  <a16:creationId xmlns:a16="http://schemas.microsoft.com/office/drawing/2014/main" id="{7246C88E-4533-0C4B-B184-73C1B498B8FC}"/>
                </a:ext>
              </a:extLst>
            </p:cNvPr>
            <p:cNvSpPr/>
            <p:nvPr/>
          </p:nvSpPr>
          <p:spPr>
            <a:xfrm rot="10800000">
              <a:off x="11201552" y="4218345"/>
              <a:ext cx="825935" cy="618318"/>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Triangle 24">
              <a:extLst>
                <a:ext uri="{FF2B5EF4-FFF2-40B4-BE49-F238E27FC236}">
                  <a16:creationId xmlns:a16="http://schemas.microsoft.com/office/drawing/2014/main" id="{03EC3B23-B8B6-1B4A-9899-999384E3DFAC}"/>
                </a:ext>
              </a:extLst>
            </p:cNvPr>
            <p:cNvSpPr/>
            <p:nvPr/>
          </p:nvSpPr>
          <p:spPr>
            <a:xfrm>
              <a:off x="9465415" y="5351037"/>
              <a:ext cx="613059" cy="458953"/>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Triangle 25">
              <a:extLst>
                <a:ext uri="{FF2B5EF4-FFF2-40B4-BE49-F238E27FC236}">
                  <a16:creationId xmlns:a16="http://schemas.microsoft.com/office/drawing/2014/main" id="{3680E3CF-DB8A-9047-B4CD-2F5BA9988567}"/>
                </a:ext>
              </a:extLst>
            </p:cNvPr>
            <p:cNvSpPr/>
            <p:nvPr/>
          </p:nvSpPr>
          <p:spPr>
            <a:xfrm rot="10800000">
              <a:off x="8796054" y="4684640"/>
              <a:ext cx="613059" cy="458953"/>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Triangle 26">
              <a:extLst>
                <a:ext uri="{FF2B5EF4-FFF2-40B4-BE49-F238E27FC236}">
                  <a16:creationId xmlns:a16="http://schemas.microsoft.com/office/drawing/2014/main" id="{F70F9821-7B32-5942-B3E7-D8C865439557}"/>
                </a:ext>
              </a:extLst>
            </p:cNvPr>
            <p:cNvSpPr/>
            <p:nvPr/>
          </p:nvSpPr>
          <p:spPr>
            <a:xfrm>
              <a:off x="8796055" y="4225687"/>
              <a:ext cx="613059" cy="458953"/>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Triangle 27">
              <a:extLst>
                <a:ext uri="{FF2B5EF4-FFF2-40B4-BE49-F238E27FC236}">
                  <a16:creationId xmlns:a16="http://schemas.microsoft.com/office/drawing/2014/main" id="{17F49CF0-4F75-364D-B8B3-83A0B12E6A7E}"/>
                </a:ext>
              </a:extLst>
            </p:cNvPr>
            <p:cNvSpPr/>
            <p:nvPr/>
          </p:nvSpPr>
          <p:spPr>
            <a:xfrm>
              <a:off x="11429639" y="676405"/>
              <a:ext cx="1498109" cy="1121526"/>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Triangle 28">
              <a:extLst>
                <a:ext uri="{FF2B5EF4-FFF2-40B4-BE49-F238E27FC236}">
                  <a16:creationId xmlns:a16="http://schemas.microsoft.com/office/drawing/2014/main" id="{7448E9F5-8215-3D44-85D0-A590CF9868BA}"/>
                </a:ext>
              </a:extLst>
            </p:cNvPr>
            <p:cNvSpPr/>
            <p:nvPr/>
          </p:nvSpPr>
          <p:spPr>
            <a:xfrm rot="10800000">
              <a:off x="11429637" y="1797931"/>
              <a:ext cx="1498109" cy="1121526"/>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Triangle 29">
              <a:extLst>
                <a:ext uri="{FF2B5EF4-FFF2-40B4-BE49-F238E27FC236}">
                  <a16:creationId xmlns:a16="http://schemas.microsoft.com/office/drawing/2014/main" id="{90090464-F536-8E4A-BD6E-7EB365238ABE}"/>
                </a:ext>
              </a:extLst>
            </p:cNvPr>
            <p:cNvSpPr/>
            <p:nvPr/>
          </p:nvSpPr>
          <p:spPr>
            <a:xfrm rot="10800000">
              <a:off x="10001145" y="4978503"/>
              <a:ext cx="401094" cy="300270"/>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riangle 30">
              <a:extLst>
                <a:ext uri="{FF2B5EF4-FFF2-40B4-BE49-F238E27FC236}">
                  <a16:creationId xmlns:a16="http://schemas.microsoft.com/office/drawing/2014/main" id="{AA7D07E8-B811-E14D-8E65-1E5D7F4AE6EB}"/>
                </a:ext>
              </a:extLst>
            </p:cNvPr>
            <p:cNvSpPr/>
            <p:nvPr/>
          </p:nvSpPr>
          <p:spPr>
            <a:xfrm>
              <a:off x="8478550" y="3436582"/>
              <a:ext cx="401094" cy="300270"/>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Triangle 31">
              <a:extLst>
                <a:ext uri="{FF2B5EF4-FFF2-40B4-BE49-F238E27FC236}">
                  <a16:creationId xmlns:a16="http://schemas.microsoft.com/office/drawing/2014/main" id="{A48947FF-57CA-D249-96E7-117F9769097F}"/>
                </a:ext>
              </a:extLst>
            </p:cNvPr>
            <p:cNvSpPr/>
            <p:nvPr/>
          </p:nvSpPr>
          <p:spPr>
            <a:xfrm>
              <a:off x="10560298" y="3911608"/>
              <a:ext cx="221130" cy="165545"/>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Triangle 32">
              <a:extLst>
                <a:ext uri="{FF2B5EF4-FFF2-40B4-BE49-F238E27FC236}">
                  <a16:creationId xmlns:a16="http://schemas.microsoft.com/office/drawing/2014/main" id="{F04D09A2-2F95-5241-9100-2219D93B2329}"/>
                </a:ext>
              </a:extLst>
            </p:cNvPr>
            <p:cNvSpPr/>
            <p:nvPr/>
          </p:nvSpPr>
          <p:spPr>
            <a:xfrm rot="10800000">
              <a:off x="10924816" y="6039467"/>
              <a:ext cx="221130" cy="165545"/>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Triangle 33">
              <a:extLst>
                <a:ext uri="{FF2B5EF4-FFF2-40B4-BE49-F238E27FC236}">
                  <a16:creationId xmlns:a16="http://schemas.microsoft.com/office/drawing/2014/main" id="{1BDF32AB-DA0A-0D43-859F-2CD7DBE58638}"/>
                </a:ext>
              </a:extLst>
            </p:cNvPr>
            <p:cNvSpPr/>
            <p:nvPr/>
          </p:nvSpPr>
          <p:spPr>
            <a:xfrm rot="10800000">
              <a:off x="8157134" y="1651419"/>
              <a:ext cx="221130" cy="165545"/>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riangle 34">
              <a:extLst>
                <a:ext uri="{FF2B5EF4-FFF2-40B4-BE49-F238E27FC236}">
                  <a16:creationId xmlns:a16="http://schemas.microsoft.com/office/drawing/2014/main" id="{E533EC0E-E681-8649-8038-EE2C8D3B5CE1}"/>
                </a:ext>
              </a:extLst>
            </p:cNvPr>
            <p:cNvSpPr/>
            <p:nvPr/>
          </p:nvSpPr>
          <p:spPr>
            <a:xfrm>
              <a:off x="11586492" y="2465841"/>
              <a:ext cx="221130" cy="165545"/>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Triangle 35">
              <a:extLst>
                <a:ext uri="{FF2B5EF4-FFF2-40B4-BE49-F238E27FC236}">
                  <a16:creationId xmlns:a16="http://schemas.microsoft.com/office/drawing/2014/main" id="{A5A29F83-7BB5-764B-95A1-F84D70156B63}"/>
                </a:ext>
              </a:extLst>
            </p:cNvPr>
            <p:cNvSpPr/>
            <p:nvPr/>
          </p:nvSpPr>
          <p:spPr>
            <a:xfrm>
              <a:off x="8875258" y="425489"/>
              <a:ext cx="164136" cy="122877"/>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Triangle 36">
              <a:extLst>
                <a:ext uri="{FF2B5EF4-FFF2-40B4-BE49-F238E27FC236}">
                  <a16:creationId xmlns:a16="http://schemas.microsoft.com/office/drawing/2014/main" id="{EDC38598-9CCC-964F-BB5E-C1A27ACDCC44}"/>
                </a:ext>
              </a:extLst>
            </p:cNvPr>
            <p:cNvSpPr/>
            <p:nvPr/>
          </p:nvSpPr>
          <p:spPr>
            <a:xfrm rot="10800000">
              <a:off x="11900905" y="4908188"/>
              <a:ext cx="164136" cy="122877"/>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Triangle 37">
              <a:extLst>
                <a:ext uri="{FF2B5EF4-FFF2-40B4-BE49-F238E27FC236}">
                  <a16:creationId xmlns:a16="http://schemas.microsoft.com/office/drawing/2014/main" id="{B7E5DB76-E9E8-AD4D-8A0B-33AC626B474D}"/>
                </a:ext>
              </a:extLst>
            </p:cNvPr>
            <p:cNvSpPr/>
            <p:nvPr/>
          </p:nvSpPr>
          <p:spPr>
            <a:xfrm>
              <a:off x="9494499" y="1271969"/>
              <a:ext cx="401094" cy="300270"/>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Triangle 38">
              <a:extLst>
                <a:ext uri="{FF2B5EF4-FFF2-40B4-BE49-F238E27FC236}">
                  <a16:creationId xmlns:a16="http://schemas.microsoft.com/office/drawing/2014/main" id="{9474D31C-5D26-2048-8B9C-61EF38B28DBD}"/>
                </a:ext>
              </a:extLst>
            </p:cNvPr>
            <p:cNvSpPr/>
            <p:nvPr/>
          </p:nvSpPr>
          <p:spPr>
            <a:xfrm rot="10800000">
              <a:off x="7203068" y="-14628"/>
              <a:ext cx="1592986" cy="1192554"/>
            </a:xfrm>
            <a:prstGeom prst="triangl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9" name="Group 58">
            <a:extLst>
              <a:ext uri="{FF2B5EF4-FFF2-40B4-BE49-F238E27FC236}">
                <a16:creationId xmlns:a16="http://schemas.microsoft.com/office/drawing/2014/main" id="{03400585-D0EE-334A-A53E-D3F024462ABF}"/>
              </a:ext>
            </a:extLst>
          </p:cNvPr>
          <p:cNvGrpSpPr/>
          <p:nvPr/>
        </p:nvGrpSpPr>
        <p:grpSpPr>
          <a:xfrm>
            <a:off x="2106591" y="328116"/>
            <a:ext cx="7470592" cy="6148884"/>
            <a:chOff x="2106591" y="-27048"/>
            <a:chExt cx="7470592" cy="6504048"/>
          </a:xfrm>
        </p:grpSpPr>
        <p:cxnSp>
          <p:nvCxnSpPr>
            <p:cNvPr id="49" name="Straight Connector 48">
              <a:extLst>
                <a:ext uri="{FF2B5EF4-FFF2-40B4-BE49-F238E27FC236}">
                  <a16:creationId xmlns:a16="http://schemas.microsoft.com/office/drawing/2014/main" id="{ACAA7A9C-4098-0C49-BC8F-4F4891282BC8}"/>
                </a:ext>
              </a:extLst>
            </p:cNvPr>
            <p:cNvCxnSpPr/>
            <p:nvPr/>
          </p:nvCxnSpPr>
          <p:spPr>
            <a:xfrm>
              <a:off x="2106591" y="0"/>
              <a:ext cx="0" cy="6477000"/>
            </a:xfrm>
            <a:prstGeom prst="line">
              <a:avLst/>
            </a:prstGeom>
            <a:ln>
              <a:gradFill>
                <a:gsLst>
                  <a:gs pos="0">
                    <a:schemeClr val="bg1">
                      <a:lumMod val="50000"/>
                    </a:schemeClr>
                  </a:gs>
                  <a:gs pos="100000">
                    <a:schemeClr val="bg1"/>
                  </a:gs>
                </a:gsLst>
                <a:lin ang="5400000" scaled="1"/>
              </a:gradFill>
            </a:ln>
          </p:spPr>
          <p:style>
            <a:lnRef idx="1">
              <a:schemeClr val="accent1"/>
            </a:lnRef>
            <a:fillRef idx="0">
              <a:schemeClr val="accent1"/>
            </a:fillRef>
            <a:effectRef idx="0">
              <a:schemeClr val="accent1"/>
            </a:effectRef>
            <a:fontRef idx="minor">
              <a:schemeClr val="tx1"/>
            </a:fontRef>
          </p:style>
        </p:cxnSp>
        <p:cxnSp>
          <p:nvCxnSpPr>
            <p:cNvPr id="89" name="Straight Connector 88">
              <a:extLst>
                <a:ext uri="{FF2B5EF4-FFF2-40B4-BE49-F238E27FC236}">
                  <a16:creationId xmlns:a16="http://schemas.microsoft.com/office/drawing/2014/main" id="{0049DD57-06E8-724B-A5D3-0696BAAF40F6}"/>
                </a:ext>
              </a:extLst>
            </p:cNvPr>
            <p:cNvCxnSpPr/>
            <p:nvPr/>
          </p:nvCxnSpPr>
          <p:spPr>
            <a:xfrm>
              <a:off x="3974239" y="0"/>
              <a:ext cx="0" cy="6477000"/>
            </a:xfrm>
            <a:prstGeom prst="line">
              <a:avLst/>
            </a:prstGeom>
            <a:ln>
              <a:gradFill>
                <a:gsLst>
                  <a:gs pos="0">
                    <a:schemeClr val="bg1">
                      <a:lumMod val="50000"/>
                    </a:schemeClr>
                  </a:gs>
                  <a:gs pos="100000">
                    <a:schemeClr val="bg1"/>
                  </a:gs>
                </a:gsLst>
                <a:lin ang="5400000" scaled="1"/>
              </a:gradFill>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0FFABA47-BB48-2344-B7FF-7CD6FD649B86}"/>
                </a:ext>
              </a:extLst>
            </p:cNvPr>
            <p:cNvCxnSpPr/>
            <p:nvPr/>
          </p:nvCxnSpPr>
          <p:spPr>
            <a:xfrm>
              <a:off x="5841887" y="-14628"/>
              <a:ext cx="0" cy="6477000"/>
            </a:xfrm>
            <a:prstGeom prst="line">
              <a:avLst/>
            </a:prstGeom>
            <a:ln>
              <a:gradFill>
                <a:gsLst>
                  <a:gs pos="0">
                    <a:schemeClr val="bg1">
                      <a:lumMod val="50000"/>
                    </a:schemeClr>
                  </a:gs>
                  <a:gs pos="100000">
                    <a:schemeClr val="bg1"/>
                  </a:gs>
                </a:gsLst>
                <a:lin ang="5400000" scaled="1"/>
              </a:gradFill>
            </a:ln>
          </p:spPr>
          <p:style>
            <a:lnRef idx="1">
              <a:schemeClr val="accent1"/>
            </a:lnRef>
            <a:fillRef idx="0">
              <a:schemeClr val="accent1"/>
            </a:fillRef>
            <a:effectRef idx="0">
              <a:schemeClr val="accent1"/>
            </a:effectRef>
            <a:fontRef idx="minor">
              <a:schemeClr val="tx1"/>
            </a:fontRef>
          </p:style>
        </p:cxnSp>
        <p:cxnSp>
          <p:nvCxnSpPr>
            <p:cNvPr id="91" name="Straight Connector 90">
              <a:extLst>
                <a:ext uri="{FF2B5EF4-FFF2-40B4-BE49-F238E27FC236}">
                  <a16:creationId xmlns:a16="http://schemas.microsoft.com/office/drawing/2014/main" id="{1B0E8058-BEFC-1D49-B5DD-D790D4989108}"/>
                </a:ext>
              </a:extLst>
            </p:cNvPr>
            <p:cNvCxnSpPr/>
            <p:nvPr/>
          </p:nvCxnSpPr>
          <p:spPr>
            <a:xfrm>
              <a:off x="7709535" y="-14628"/>
              <a:ext cx="0" cy="6477000"/>
            </a:xfrm>
            <a:prstGeom prst="line">
              <a:avLst/>
            </a:prstGeom>
            <a:ln>
              <a:gradFill>
                <a:gsLst>
                  <a:gs pos="0">
                    <a:schemeClr val="bg1">
                      <a:lumMod val="50000"/>
                    </a:schemeClr>
                  </a:gs>
                  <a:gs pos="100000">
                    <a:schemeClr val="bg1"/>
                  </a:gs>
                </a:gsLst>
                <a:lin ang="5400000" scaled="1"/>
              </a:gradFill>
            </a:ln>
          </p:spPr>
          <p:style>
            <a:lnRef idx="1">
              <a:schemeClr val="accent1"/>
            </a:lnRef>
            <a:fillRef idx="0">
              <a:schemeClr val="accent1"/>
            </a:fillRef>
            <a:effectRef idx="0">
              <a:schemeClr val="accent1"/>
            </a:effectRef>
            <a:fontRef idx="minor">
              <a:schemeClr val="tx1"/>
            </a:fontRef>
          </p:style>
        </p:cxnSp>
        <p:cxnSp>
          <p:nvCxnSpPr>
            <p:cNvPr id="92" name="Straight Connector 91">
              <a:extLst>
                <a:ext uri="{FF2B5EF4-FFF2-40B4-BE49-F238E27FC236}">
                  <a16:creationId xmlns:a16="http://schemas.microsoft.com/office/drawing/2014/main" id="{EEFD5CFA-C992-5848-BCC9-C8C6DEE8CD5D}"/>
                </a:ext>
              </a:extLst>
            </p:cNvPr>
            <p:cNvCxnSpPr/>
            <p:nvPr/>
          </p:nvCxnSpPr>
          <p:spPr>
            <a:xfrm>
              <a:off x="9577183" y="-27048"/>
              <a:ext cx="0" cy="6477000"/>
            </a:xfrm>
            <a:prstGeom prst="line">
              <a:avLst/>
            </a:prstGeom>
            <a:ln>
              <a:gradFill>
                <a:gsLst>
                  <a:gs pos="0">
                    <a:schemeClr val="bg1">
                      <a:lumMod val="50000"/>
                    </a:schemeClr>
                  </a:gs>
                  <a:gs pos="100000">
                    <a:schemeClr val="bg1"/>
                  </a:gs>
                </a:gsLst>
                <a:lin ang="5400000" scaled="1"/>
              </a:gradFill>
            </a:ln>
          </p:spPr>
          <p:style>
            <a:lnRef idx="1">
              <a:schemeClr val="accent1"/>
            </a:lnRef>
            <a:fillRef idx="0">
              <a:schemeClr val="accent1"/>
            </a:fillRef>
            <a:effectRef idx="0">
              <a:schemeClr val="accent1"/>
            </a:effectRef>
            <a:fontRef idx="minor">
              <a:schemeClr val="tx1"/>
            </a:fontRef>
          </p:style>
        </p:cxnSp>
      </p:grpSp>
      <p:sp>
        <p:nvSpPr>
          <p:cNvPr id="11" name="Rectangle 7">
            <a:extLst>
              <a:ext uri="{FF2B5EF4-FFF2-40B4-BE49-F238E27FC236}">
                <a16:creationId xmlns:a16="http://schemas.microsoft.com/office/drawing/2014/main" id="{2A08EE07-4D3C-C74D-AA27-8BAD402EB88E}"/>
              </a:ext>
            </a:extLst>
          </p:cNvPr>
          <p:cNvSpPr/>
          <p:nvPr/>
        </p:nvSpPr>
        <p:spPr>
          <a:xfrm>
            <a:off x="0" y="6479366"/>
            <a:ext cx="12192000" cy="384048"/>
          </a:xfrm>
          <a:custGeom>
            <a:avLst/>
            <a:gdLst>
              <a:gd name="connsiteX0" fmla="*/ 0 w 12192000"/>
              <a:gd name="connsiteY0" fmla="*/ 0 h 520936"/>
              <a:gd name="connsiteX1" fmla="*/ 12192000 w 12192000"/>
              <a:gd name="connsiteY1" fmla="*/ 0 h 520936"/>
              <a:gd name="connsiteX2" fmla="*/ 12192000 w 12192000"/>
              <a:gd name="connsiteY2" fmla="*/ 520936 h 520936"/>
              <a:gd name="connsiteX3" fmla="*/ 0 w 12192000"/>
              <a:gd name="connsiteY3" fmla="*/ 520936 h 520936"/>
              <a:gd name="connsiteX4" fmla="*/ 0 w 12192000"/>
              <a:gd name="connsiteY4" fmla="*/ 0 h 520936"/>
              <a:gd name="connsiteX0" fmla="*/ 0 w 12192000"/>
              <a:gd name="connsiteY0" fmla="*/ 3171 h 524107"/>
              <a:gd name="connsiteX1" fmla="*/ 11054576 w 12192000"/>
              <a:gd name="connsiteY1" fmla="*/ 0 h 524107"/>
              <a:gd name="connsiteX2" fmla="*/ 12192000 w 12192000"/>
              <a:gd name="connsiteY2" fmla="*/ 3171 h 524107"/>
              <a:gd name="connsiteX3" fmla="*/ 12192000 w 12192000"/>
              <a:gd name="connsiteY3" fmla="*/ 524107 h 524107"/>
              <a:gd name="connsiteX4" fmla="*/ 0 w 12192000"/>
              <a:gd name="connsiteY4" fmla="*/ 524107 h 524107"/>
              <a:gd name="connsiteX5" fmla="*/ 0 w 12192000"/>
              <a:gd name="connsiteY5" fmla="*/ 3171 h 524107"/>
              <a:gd name="connsiteX0" fmla="*/ 0 w 12192000"/>
              <a:gd name="connsiteY0" fmla="*/ 6887 h 527823"/>
              <a:gd name="connsiteX1" fmla="*/ 11054576 w 12192000"/>
              <a:gd name="connsiteY1" fmla="*/ 3716 h 527823"/>
              <a:gd name="connsiteX2" fmla="*/ 11288751 w 12192000"/>
              <a:gd name="connsiteY2" fmla="*/ 0 h 527823"/>
              <a:gd name="connsiteX3" fmla="*/ 12192000 w 12192000"/>
              <a:gd name="connsiteY3" fmla="*/ 6887 h 527823"/>
              <a:gd name="connsiteX4" fmla="*/ 12192000 w 12192000"/>
              <a:gd name="connsiteY4" fmla="*/ 527823 h 527823"/>
              <a:gd name="connsiteX5" fmla="*/ 0 w 12192000"/>
              <a:gd name="connsiteY5" fmla="*/ 527823 h 527823"/>
              <a:gd name="connsiteX6" fmla="*/ 0 w 12192000"/>
              <a:gd name="connsiteY6" fmla="*/ 6887 h 527823"/>
              <a:gd name="connsiteX0" fmla="*/ 0 w 12192000"/>
              <a:gd name="connsiteY0" fmla="*/ 6887 h 527823"/>
              <a:gd name="connsiteX1" fmla="*/ 11054576 w 12192000"/>
              <a:gd name="connsiteY1" fmla="*/ 3716 h 527823"/>
              <a:gd name="connsiteX2" fmla="*/ 11288751 w 12192000"/>
              <a:gd name="connsiteY2" fmla="*/ 0 h 527823"/>
              <a:gd name="connsiteX3" fmla="*/ 11508059 w 12192000"/>
              <a:gd name="connsiteY3" fmla="*/ 7434 h 527823"/>
              <a:gd name="connsiteX4" fmla="*/ 12192000 w 12192000"/>
              <a:gd name="connsiteY4" fmla="*/ 6887 h 527823"/>
              <a:gd name="connsiteX5" fmla="*/ 12192000 w 12192000"/>
              <a:gd name="connsiteY5" fmla="*/ 527823 h 527823"/>
              <a:gd name="connsiteX6" fmla="*/ 0 w 12192000"/>
              <a:gd name="connsiteY6" fmla="*/ 527823 h 527823"/>
              <a:gd name="connsiteX7" fmla="*/ 0 w 12192000"/>
              <a:gd name="connsiteY7" fmla="*/ 6887 h 527823"/>
              <a:gd name="connsiteX0" fmla="*/ 0 w 12192000"/>
              <a:gd name="connsiteY0" fmla="*/ 3171 h 524107"/>
              <a:gd name="connsiteX1" fmla="*/ 11054576 w 12192000"/>
              <a:gd name="connsiteY1" fmla="*/ 0 h 524107"/>
              <a:gd name="connsiteX2" fmla="*/ 11296185 w 12192000"/>
              <a:gd name="connsiteY2" fmla="*/ 159836 h 524107"/>
              <a:gd name="connsiteX3" fmla="*/ 11508059 w 12192000"/>
              <a:gd name="connsiteY3" fmla="*/ 3718 h 524107"/>
              <a:gd name="connsiteX4" fmla="*/ 12192000 w 12192000"/>
              <a:gd name="connsiteY4" fmla="*/ 3171 h 524107"/>
              <a:gd name="connsiteX5" fmla="*/ 12192000 w 12192000"/>
              <a:gd name="connsiteY5" fmla="*/ 524107 h 524107"/>
              <a:gd name="connsiteX6" fmla="*/ 0 w 12192000"/>
              <a:gd name="connsiteY6" fmla="*/ 524107 h 524107"/>
              <a:gd name="connsiteX7" fmla="*/ 0 w 12192000"/>
              <a:gd name="connsiteY7" fmla="*/ 3171 h 524107"/>
              <a:gd name="connsiteX0" fmla="*/ 0 w 12192000"/>
              <a:gd name="connsiteY0" fmla="*/ 3710 h 524646"/>
              <a:gd name="connsiteX1" fmla="*/ 11054576 w 12192000"/>
              <a:gd name="connsiteY1" fmla="*/ 539 h 524646"/>
              <a:gd name="connsiteX2" fmla="*/ 11296185 w 12192000"/>
              <a:gd name="connsiteY2" fmla="*/ 160375 h 524646"/>
              <a:gd name="connsiteX3" fmla="*/ 11784284 w 12192000"/>
              <a:gd name="connsiteY3" fmla="*/ 0 h 524646"/>
              <a:gd name="connsiteX4" fmla="*/ 12192000 w 12192000"/>
              <a:gd name="connsiteY4" fmla="*/ 3710 h 524646"/>
              <a:gd name="connsiteX5" fmla="*/ 12192000 w 12192000"/>
              <a:gd name="connsiteY5" fmla="*/ 524646 h 524646"/>
              <a:gd name="connsiteX6" fmla="*/ 0 w 12192000"/>
              <a:gd name="connsiteY6" fmla="*/ 524646 h 524646"/>
              <a:gd name="connsiteX7" fmla="*/ 0 w 12192000"/>
              <a:gd name="connsiteY7" fmla="*/ 3710 h 524646"/>
              <a:gd name="connsiteX0" fmla="*/ 0 w 12192000"/>
              <a:gd name="connsiteY0" fmla="*/ 3171 h 524107"/>
              <a:gd name="connsiteX1" fmla="*/ 11054576 w 12192000"/>
              <a:gd name="connsiteY1" fmla="*/ 0 h 524107"/>
              <a:gd name="connsiteX2" fmla="*/ 11296185 w 12192000"/>
              <a:gd name="connsiteY2" fmla="*/ 159836 h 524107"/>
              <a:gd name="connsiteX3" fmla="*/ 11825559 w 12192000"/>
              <a:gd name="connsiteY3" fmla="*/ 3719 h 524107"/>
              <a:gd name="connsiteX4" fmla="*/ 12192000 w 12192000"/>
              <a:gd name="connsiteY4" fmla="*/ 3171 h 524107"/>
              <a:gd name="connsiteX5" fmla="*/ 12192000 w 12192000"/>
              <a:gd name="connsiteY5" fmla="*/ 524107 h 524107"/>
              <a:gd name="connsiteX6" fmla="*/ 0 w 12192000"/>
              <a:gd name="connsiteY6" fmla="*/ 524107 h 524107"/>
              <a:gd name="connsiteX7" fmla="*/ 0 w 12192000"/>
              <a:gd name="connsiteY7" fmla="*/ 3171 h 524107"/>
              <a:gd name="connsiteX0" fmla="*/ 0 w 12192000"/>
              <a:gd name="connsiteY0" fmla="*/ 3171 h 524107"/>
              <a:gd name="connsiteX1" fmla="*/ 11054576 w 12192000"/>
              <a:gd name="connsiteY1" fmla="*/ 0 h 524107"/>
              <a:gd name="connsiteX2" fmla="*/ 11626385 w 12192000"/>
              <a:gd name="connsiteY2" fmla="*/ 138547 h 524107"/>
              <a:gd name="connsiteX3" fmla="*/ 11825559 w 12192000"/>
              <a:gd name="connsiteY3" fmla="*/ 3719 h 524107"/>
              <a:gd name="connsiteX4" fmla="*/ 12192000 w 12192000"/>
              <a:gd name="connsiteY4" fmla="*/ 3171 h 524107"/>
              <a:gd name="connsiteX5" fmla="*/ 12192000 w 12192000"/>
              <a:gd name="connsiteY5" fmla="*/ 524107 h 524107"/>
              <a:gd name="connsiteX6" fmla="*/ 0 w 12192000"/>
              <a:gd name="connsiteY6" fmla="*/ 524107 h 524107"/>
              <a:gd name="connsiteX7" fmla="*/ 0 w 12192000"/>
              <a:gd name="connsiteY7" fmla="*/ 3171 h 524107"/>
              <a:gd name="connsiteX0" fmla="*/ 0 w 12192000"/>
              <a:gd name="connsiteY0" fmla="*/ 3171 h 524107"/>
              <a:gd name="connsiteX1" fmla="*/ 11429226 w 12192000"/>
              <a:gd name="connsiteY1" fmla="*/ 0 h 524107"/>
              <a:gd name="connsiteX2" fmla="*/ 11626385 w 12192000"/>
              <a:gd name="connsiteY2" fmla="*/ 138547 h 524107"/>
              <a:gd name="connsiteX3" fmla="*/ 11825559 w 12192000"/>
              <a:gd name="connsiteY3" fmla="*/ 3719 h 524107"/>
              <a:gd name="connsiteX4" fmla="*/ 12192000 w 12192000"/>
              <a:gd name="connsiteY4" fmla="*/ 3171 h 524107"/>
              <a:gd name="connsiteX5" fmla="*/ 12192000 w 12192000"/>
              <a:gd name="connsiteY5" fmla="*/ 524107 h 524107"/>
              <a:gd name="connsiteX6" fmla="*/ 0 w 12192000"/>
              <a:gd name="connsiteY6" fmla="*/ 524107 h 524107"/>
              <a:gd name="connsiteX7" fmla="*/ 0 w 12192000"/>
              <a:gd name="connsiteY7" fmla="*/ 3171 h 524107"/>
              <a:gd name="connsiteX0" fmla="*/ 0 w 12192000"/>
              <a:gd name="connsiteY0" fmla="*/ 3171 h 524107"/>
              <a:gd name="connsiteX1" fmla="*/ 11429226 w 12192000"/>
              <a:gd name="connsiteY1" fmla="*/ 0 h 524107"/>
              <a:gd name="connsiteX2" fmla="*/ 11626385 w 12192000"/>
              <a:gd name="connsiteY2" fmla="*/ 172609 h 524107"/>
              <a:gd name="connsiteX3" fmla="*/ 11825559 w 12192000"/>
              <a:gd name="connsiteY3" fmla="*/ 3719 h 524107"/>
              <a:gd name="connsiteX4" fmla="*/ 12192000 w 12192000"/>
              <a:gd name="connsiteY4" fmla="*/ 3171 h 524107"/>
              <a:gd name="connsiteX5" fmla="*/ 12192000 w 12192000"/>
              <a:gd name="connsiteY5" fmla="*/ 524107 h 524107"/>
              <a:gd name="connsiteX6" fmla="*/ 0 w 12192000"/>
              <a:gd name="connsiteY6" fmla="*/ 524107 h 524107"/>
              <a:gd name="connsiteX7" fmla="*/ 0 w 12192000"/>
              <a:gd name="connsiteY7" fmla="*/ 3171 h 524107"/>
              <a:gd name="connsiteX0" fmla="*/ 0 w 12192000"/>
              <a:gd name="connsiteY0" fmla="*/ 3171 h 524107"/>
              <a:gd name="connsiteX1" fmla="*/ 11429226 w 12192000"/>
              <a:gd name="connsiteY1" fmla="*/ 0 h 524107"/>
              <a:gd name="connsiteX2" fmla="*/ 11825559 w 12192000"/>
              <a:gd name="connsiteY2" fmla="*/ 3719 h 524107"/>
              <a:gd name="connsiteX3" fmla="*/ 12192000 w 12192000"/>
              <a:gd name="connsiteY3" fmla="*/ 3171 h 524107"/>
              <a:gd name="connsiteX4" fmla="*/ 12192000 w 12192000"/>
              <a:gd name="connsiteY4" fmla="*/ 524107 h 524107"/>
              <a:gd name="connsiteX5" fmla="*/ 0 w 12192000"/>
              <a:gd name="connsiteY5" fmla="*/ 524107 h 524107"/>
              <a:gd name="connsiteX6" fmla="*/ 0 w 12192000"/>
              <a:gd name="connsiteY6" fmla="*/ 3171 h 524107"/>
              <a:gd name="connsiteX0" fmla="*/ 0 w 12192000"/>
              <a:gd name="connsiteY0" fmla="*/ 3171 h 524107"/>
              <a:gd name="connsiteX1" fmla="*/ 11429226 w 12192000"/>
              <a:gd name="connsiteY1" fmla="*/ 0 h 524107"/>
              <a:gd name="connsiteX2" fmla="*/ 12192000 w 12192000"/>
              <a:gd name="connsiteY2" fmla="*/ 3171 h 524107"/>
              <a:gd name="connsiteX3" fmla="*/ 12192000 w 12192000"/>
              <a:gd name="connsiteY3" fmla="*/ 524107 h 524107"/>
              <a:gd name="connsiteX4" fmla="*/ 0 w 12192000"/>
              <a:gd name="connsiteY4" fmla="*/ 524107 h 524107"/>
              <a:gd name="connsiteX5" fmla="*/ 0 w 12192000"/>
              <a:gd name="connsiteY5" fmla="*/ 3171 h 524107"/>
              <a:gd name="connsiteX0" fmla="*/ 0 w 12192000"/>
              <a:gd name="connsiteY0" fmla="*/ 0 h 520936"/>
              <a:gd name="connsiteX1" fmla="*/ 12192000 w 12192000"/>
              <a:gd name="connsiteY1" fmla="*/ 0 h 520936"/>
              <a:gd name="connsiteX2" fmla="*/ 12192000 w 12192000"/>
              <a:gd name="connsiteY2" fmla="*/ 520936 h 520936"/>
              <a:gd name="connsiteX3" fmla="*/ 0 w 12192000"/>
              <a:gd name="connsiteY3" fmla="*/ 520936 h 520936"/>
              <a:gd name="connsiteX4" fmla="*/ 0 w 12192000"/>
              <a:gd name="connsiteY4" fmla="*/ 0 h 52093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92000" h="520936">
                <a:moveTo>
                  <a:pt x="0" y="0"/>
                </a:moveTo>
                <a:lnTo>
                  <a:pt x="12192000" y="0"/>
                </a:lnTo>
                <a:lnTo>
                  <a:pt x="12192000" y="520936"/>
                </a:lnTo>
                <a:lnTo>
                  <a:pt x="0" y="520936"/>
                </a:lnTo>
                <a:lnTo>
                  <a:pt x="0" y="0"/>
                </a:lnTo>
                <a:close/>
              </a:path>
            </a:pathLst>
          </a:custGeom>
          <a:gradFill flip="none" rotWithShape="1">
            <a:gsLst>
              <a:gs pos="0">
                <a:schemeClr val="bg1">
                  <a:lumMod val="50000"/>
                  <a:shade val="30000"/>
                  <a:satMod val="115000"/>
                </a:schemeClr>
              </a:gs>
              <a:gs pos="50000">
                <a:schemeClr val="bg1">
                  <a:lumMod val="50000"/>
                  <a:shade val="67500"/>
                  <a:satMod val="115000"/>
                </a:schemeClr>
              </a:gs>
              <a:gs pos="100000">
                <a:schemeClr val="bg1">
                  <a:lumMod val="50000"/>
                  <a:shade val="100000"/>
                  <a:satMod val="115000"/>
                </a:schemeClr>
              </a:gs>
            </a:gsLst>
            <a:path path="circle">
              <a:fillToRect l="100000" t="100000"/>
            </a:path>
            <a:tileRect r="-100000" b="-10000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entury Gothic" panose="020B0502020202020204" pitchFamily="34" charset="0"/>
            </a:endParaRPr>
          </a:p>
        </p:txBody>
      </p:sp>
      <p:sp>
        <p:nvSpPr>
          <p:cNvPr id="13" name="Parallelogram 12">
            <a:extLst>
              <a:ext uri="{FF2B5EF4-FFF2-40B4-BE49-F238E27FC236}">
                <a16:creationId xmlns:a16="http://schemas.microsoft.com/office/drawing/2014/main" id="{72214739-7D95-4444-9FE6-D496832163FB}"/>
              </a:ext>
            </a:extLst>
          </p:cNvPr>
          <p:cNvSpPr/>
          <p:nvPr/>
        </p:nvSpPr>
        <p:spPr>
          <a:xfrm>
            <a:off x="11793977" y="6479366"/>
            <a:ext cx="397211" cy="384048"/>
          </a:xfrm>
          <a:prstGeom prst="parallelogram">
            <a:avLst>
              <a:gd name="adj" fmla="val 65219"/>
            </a:avLst>
          </a:prstGeom>
          <a:solidFill>
            <a:srgbClr val="F0A62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TextBox 8">
            <a:extLst>
              <a:ext uri="{FF2B5EF4-FFF2-40B4-BE49-F238E27FC236}">
                <a16:creationId xmlns:a16="http://schemas.microsoft.com/office/drawing/2014/main" id="{E6EEB223-E166-A54F-887F-3F76EDC4E433}"/>
              </a:ext>
            </a:extLst>
          </p:cNvPr>
          <p:cNvSpPr txBox="1"/>
          <p:nvPr/>
        </p:nvSpPr>
        <p:spPr>
          <a:xfrm>
            <a:off x="4800046" y="6477000"/>
            <a:ext cx="6947194" cy="369332"/>
          </a:xfrm>
          <a:prstGeom prst="rect">
            <a:avLst/>
          </a:prstGeom>
          <a:noFill/>
        </p:spPr>
        <p:txBody>
          <a:bodyPr wrap="square" rtlCol="0">
            <a:spAutoFit/>
          </a:bodyPr>
          <a:lstStyle/>
          <a:p>
            <a:pPr algn="r"/>
            <a:r>
              <a:rPr lang="en-US" dirty="0">
                <a:solidFill>
                  <a:schemeClr val="bg1"/>
                </a:solidFill>
                <a:latin typeface="Century Gothic" panose="020B0502020202020204" pitchFamily="34" charset="0"/>
              </a:rPr>
              <a:t>SCALED AGILE FRAMEWORK (SAFe) ROADMAP</a:t>
            </a:r>
          </a:p>
        </p:txBody>
      </p:sp>
      <p:cxnSp>
        <p:nvCxnSpPr>
          <p:cNvPr id="10" name="Straight Arrow Connector 9">
            <a:extLst>
              <a:ext uri="{FF2B5EF4-FFF2-40B4-BE49-F238E27FC236}">
                <a16:creationId xmlns:a16="http://schemas.microsoft.com/office/drawing/2014/main" id="{E04D0438-9FFF-5D4D-99B4-4C86FA1010E7}"/>
              </a:ext>
            </a:extLst>
          </p:cNvPr>
          <p:cNvCxnSpPr>
            <a:cxnSpLocks/>
          </p:cNvCxnSpPr>
          <p:nvPr/>
        </p:nvCxnSpPr>
        <p:spPr>
          <a:xfrm>
            <a:off x="254643" y="797842"/>
            <a:ext cx="11492597" cy="0"/>
          </a:xfrm>
          <a:prstGeom prst="straightConnector1">
            <a:avLst/>
          </a:prstGeom>
          <a:ln w="60325">
            <a:gradFill>
              <a:gsLst>
                <a:gs pos="47000">
                  <a:srgbClr val="E4774A"/>
                </a:gs>
                <a:gs pos="100000">
                  <a:srgbClr val="D14C36"/>
                </a:gs>
              </a:gsLst>
              <a:lin ang="0" scaled="0"/>
            </a:gradFill>
            <a:tailEnd type="stealth" w="lg" len="lg"/>
          </a:ln>
        </p:spPr>
        <p:style>
          <a:lnRef idx="1">
            <a:schemeClr val="accent1"/>
          </a:lnRef>
          <a:fillRef idx="0">
            <a:schemeClr val="accent1"/>
          </a:fillRef>
          <a:effectRef idx="0">
            <a:schemeClr val="accent1"/>
          </a:effectRef>
          <a:fontRef idx="minor">
            <a:schemeClr val="tx1"/>
          </a:fontRef>
        </p:style>
      </p:cxnSp>
      <p:sp>
        <p:nvSpPr>
          <p:cNvPr id="71" name="Diamond 70">
            <a:extLst>
              <a:ext uri="{FF2B5EF4-FFF2-40B4-BE49-F238E27FC236}">
                <a16:creationId xmlns:a16="http://schemas.microsoft.com/office/drawing/2014/main" id="{1BA904FD-84AC-4147-8525-419111BB0AFE}"/>
              </a:ext>
            </a:extLst>
          </p:cNvPr>
          <p:cNvSpPr>
            <a:spLocks noChangeAspect="1"/>
          </p:cNvSpPr>
          <p:nvPr/>
        </p:nvSpPr>
        <p:spPr>
          <a:xfrm>
            <a:off x="2484508" y="653872"/>
            <a:ext cx="274320" cy="274320"/>
          </a:xfrm>
          <a:prstGeom prst="diamond">
            <a:avLst/>
          </a:prstGeom>
          <a:solidFill>
            <a:schemeClr val="bg1"/>
          </a:solidFill>
          <a:ln>
            <a:solidFill>
              <a:schemeClr val="tx1">
                <a:lumMod val="65000"/>
                <a:lumOff val="35000"/>
              </a:schemeClr>
            </a:solidFill>
          </a:ln>
          <a:effectLst>
            <a:outerShdw blurRad="50800" dist="38100" dir="8100000" algn="tr"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TextBox 39">
            <a:extLst>
              <a:ext uri="{FF2B5EF4-FFF2-40B4-BE49-F238E27FC236}">
                <a16:creationId xmlns:a16="http://schemas.microsoft.com/office/drawing/2014/main" id="{E1B0C90C-40B9-AC43-BEF3-3527CEDC0F88}"/>
              </a:ext>
            </a:extLst>
          </p:cNvPr>
          <p:cNvSpPr txBox="1"/>
          <p:nvPr/>
        </p:nvSpPr>
        <p:spPr>
          <a:xfrm>
            <a:off x="479392" y="328116"/>
            <a:ext cx="1384131" cy="369332"/>
          </a:xfrm>
          <a:prstGeom prst="rect">
            <a:avLst/>
          </a:prstGeom>
          <a:noFill/>
        </p:spPr>
        <p:txBody>
          <a:bodyPr wrap="square" rtlCol="0">
            <a:spAutoFit/>
          </a:bodyPr>
          <a:lstStyle/>
          <a:p>
            <a:pPr algn="ctr"/>
            <a:r>
              <a:rPr lang="en-US" dirty="0">
                <a:latin typeface="Century Gothic" panose="020B0502020202020204" pitchFamily="34" charset="0"/>
              </a:rPr>
              <a:t>JAN</a:t>
            </a:r>
          </a:p>
        </p:txBody>
      </p:sp>
      <p:sp>
        <p:nvSpPr>
          <p:cNvPr id="72" name="TextBox 71">
            <a:extLst>
              <a:ext uri="{FF2B5EF4-FFF2-40B4-BE49-F238E27FC236}">
                <a16:creationId xmlns:a16="http://schemas.microsoft.com/office/drawing/2014/main" id="{0AB8F5A2-4720-C541-9577-F44E1ED371D3}"/>
              </a:ext>
            </a:extLst>
          </p:cNvPr>
          <p:cNvSpPr txBox="1"/>
          <p:nvPr/>
        </p:nvSpPr>
        <p:spPr>
          <a:xfrm>
            <a:off x="2349001" y="328116"/>
            <a:ext cx="1384131" cy="369332"/>
          </a:xfrm>
          <a:prstGeom prst="rect">
            <a:avLst/>
          </a:prstGeom>
          <a:noFill/>
        </p:spPr>
        <p:txBody>
          <a:bodyPr wrap="square" rtlCol="0">
            <a:spAutoFit/>
          </a:bodyPr>
          <a:lstStyle/>
          <a:p>
            <a:pPr algn="ctr"/>
            <a:r>
              <a:rPr lang="en-US" dirty="0">
                <a:latin typeface="Century Gothic" panose="020B0502020202020204" pitchFamily="34" charset="0"/>
              </a:rPr>
              <a:t>FEB</a:t>
            </a:r>
          </a:p>
        </p:txBody>
      </p:sp>
      <p:sp>
        <p:nvSpPr>
          <p:cNvPr id="83" name="TextBox 82">
            <a:extLst>
              <a:ext uri="{FF2B5EF4-FFF2-40B4-BE49-F238E27FC236}">
                <a16:creationId xmlns:a16="http://schemas.microsoft.com/office/drawing/2014/main" id="{B0143392-C3EE-4741-94C9-58DAC34D53F3}"/>
              </a:ext>
            </a:extLst>
          </p:cNvPr>
          <p:cNvSpPr txBox="1"/>
          <p:nvPr/>
        </p:nvSpPr>
        <p:spPr>
          <a:xfrm>
            <a:off x="4218610" y="328116"/>
            <a:ext cx="1384131" cy="369332"/>
          </a:xfrm>
          <a:prstGeom prst="rect">
            <a:avLst/>
          </a:prstGeom>
          <a:noFill/>
        </p:spPr>
        <p:txBody>
          <a:bodyPr wrap="square" rtlCol="0">
            <a:spAutoFit/>
          </a:bodyPr>
          <a:lstStyle/>
          <a:p>
            <a:pPr algn="ctr"/>
            <a:r>
              <a:rPr lang="en-US" dirty="0">
                <a:latin typeface="Century Gothic" panose="020B0502020202020204" pitchFamily="34" charset="0"/>
              </a:rPr>
              <a:t>MAR</a:t>
            </a:r>
          </a:p>
        </p:txBody>
      </p:sp>
      <p:sp>
        <p:nvSpPr>
          <p:cNvPr id="84" name="TextBox 83">
            <a:extLst>
              <a:ext uri="{FF2B5EF4-FFF2-40B4-BE49-F238E27FC236}">
                <a16:creationId xmlns:a16="http://schemas.microsoft.com/office/drawing/2014/main" id="{55942673-8840-0A49-9114-FE5945468B37}"/>
              </a:ext>
            </a:extLst>
          </p:cNvPr>
          <p:cNvSpPr txBox="1"/>
          <p:nvPr/>
        </p:nvSpPr>
        <p:spPr>
          <a:xfrm>
            <a:off x="6088219" y="328116"/>
            <a:ext cx="1384131" cy="369332"/>
          </a:xfrm>
          <a:prstGeom prst="rect">
            <a:avLst/>
          </a:prstGeom>
          <a:noFill/>
        </p:spPr>
        <p:txBody>
          <a:bodyPr wrap="square" rtlCol="0">
            <a:spAutoFit/>
          </a:bodyPr>
          <a:lstStyle/>
          <a:p>
            <a:pPr algn="ctr"/>
            <a:r>
              <a:rPr lang="en-US" dirty="0">
                <a:latin typeface="Century Gothic" panose="020B0502020202020204" pitchFamily="34" charset="0"/>
              </a:rPr>
              <a:t>APR</a:t>
            </a:r>
          </a:p>
        </p:txBody>
      </p:sp>
      <p:sp>
        <p:nvSpPr>
          <p:cNvPr id="85" name="TextBox 84">
            <a:extLst>
              <a:ext uri="{FF2B5EF4-FFF2-40B4-BE49-F238E27FC236}">
                <a16:creationId xmlns:a16="http://schemas.microsoft.com/office/drawing/2014/main" id="{D5C95EC1-F982-C649-B513-BEBEF639FAE4}"/>
              </a:ext>
            </a:extLst>
          </p:cNvPr>
          <p:cNvSpPr txBox="1"/>
          <p:nvPr/>
        </p:nvSpPr>
        <p:spPr>
          <a:xfrm>
            <a:off x="7957828" y="328116"/>
            <a:ext cx="1384131" cy="369332"/>
          </a:xfrm>
          <a:prstGeom prst="rect">
            <a:avLst/>
          </a:prstGeom>
          <a:noFill/>
        </p:spPr>
        <p:txBody>
          <a:bodyPr wrap="square" rtlCol="0">
            <a:spAutoFit/>
          </a:bodyPr>
          <a:lstStyle/>
          <a:p>
            <a:pPr algn="ctr"/>
            <a:r>
              <a:rPr lang="en-US" dirty="0">
                <a:latin typeface="Century Gothic" panose="020B0502020202020204" pitchFamily="34" charset="0"/>
              </a:rPr>
              <a:t>MAY</a:t>
            </a:r>
          </a:p>
        </p:txBody>
      </p:sp>
      <p:sp>
        <p:nvSpPr>
          <p:cNvPr id="86" name="TextBox 85">
            <a:extLst>
              <a:ext uri="{FF2B5EF4-FFF2-40B4-BE49-F238E27FC236}">
                <a16:creationId xmlns:a16="http://schemas.microsoft.com/office/drawing/2014/main" id="{750331AA-13B7-914B-8653-DF09EF868322}"/>
              </a:ext>
            </a:extLst>
          </p:cNvPr>
          <p:cNvSpPr txBox="1"/>
          <p:nvPr/>
        </p:nvSpPr>
        <p:spPr>
          <a:xfrm>
            <a:off x="9827439" y="328116"/>
            <a:ext cx="1384131" cy="369332"/>
          </a:xfrm>
          <a:prstGeom prst="rect">
            <a:avLst/>
          </a:prstGeom>
          <a:noFill/>
        </p:spPr>
        <p:txBody>
          <a:bodyPr wrap="square" rtlCol="0">
            <a:spAutoFit/>
          </a:bodyPr>
          <a:lstStyle/>
          <a:p>
            <a:pPr algn="ctr"/>
            <a:r>
              <a:rPr lang="en-US" dirty="0">
                <a:latin typeface="Century Gothic" panose="020B0502020202020204" pitchFamily="34" charset="0"/>
              </a:rPr>
              <a:t>JUN</a:t>
            </a:r>
          </a:p>
        </p:txBody>
      </p:sp>
      <p:sp>
        <p:nvSpPr>
          <p:cNvPr id="87" name="Diamond 86">
            <a:extLst>
              <a:ext uri="{FF2B5EF4-FFF2-40B4-BE49-F238E27FC236}">
                <a16:creationId xmlns:a16="http://schemas.microsoft.com/office/drawing/2014/main" id="{B54E862D-5644-0840-930F-2FA1C0568487}"/>
              </a:ext>
            </a:extLst>
          </p:cNvPr>
          <p:cNvSpPr>
            <a:spLocks noChangeAspect="1"/>
          </p:cNvSpPr>
          <p:nvPr/>
        </p:nvSpPr>
        <p:spPr>
          <a:xfrm>
            <a:off x="6573708" y="653872"/>
            <a:ext cx="274320" cy="274320"/>
          </a:xfrm>
          <a:prstGeom prst="diamond">
            <a:avLst/>
          </a:prstGeom>
          <a:solidFill>
            <a:schemeClr val="bg1"/>
          </a:solidFill>
          <a:ln>
            <a:solidFill>
              <a:schemeClr val="tx1">
                <a:lumMod val="65000"/>
                <a:lumOff val="35000"/>
              </a:schemeClr>
            </a:solidFill>
          </a:ln>
          <a:effectLst>
            <a:outerShdw blurRad="50800" dist="38100" dir="8100000" algn="tr"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8" name="Diamond 87">
            <a:extLst>
              <a:ext uri="{FF2B5EF4-FFF2-40B4-BE49-F238E27FC236}">
                <a16:creationId xmlns:a16="http://schemas.microsoft.com/office/drawing/2014/main" id="{0AD93433-B864-BB43-8614-750D728BC1AB}"/>
              </a:ext>
            </a:extLst>
          </p:cNvPr>
          <p:cNvSpPr>
            <a:spLocks noChangeAspect="1"/>
          </p:cNvSpPr>
          <p:nvPr/>
        </p:nvSpPr>
        <p:spPr>
          <a:xfrm>
            <a:off x="10957891" y="653872"/>
            <a:ext cx="274320" cy="274320"/>
          </a:xfrm>
          <a:prstGeom prst="diamond">
            <a:avLst/>
          </a:prstGeom>
          <a:solidFill>
            <a:schemeClr val="bg1"/>
          </a:solidFill>
          <a:ln>
            <a:solidFill>
              <a:schemeClr val="tx1">
                <a:lumMod val="65000"/>
                <a:lumOff val="35000"/>
              </a:schemeClr>
            </a:solidFill>
          </a:ln>
          <a:effectLst>
            <a:outerShdw blurRad="50800" dist="38100" dir="8100000" algn="tr"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1" name="Group 50">
            <a:extLst>
              <a:ext uri="{FF2B5EF4-FFF2-40B4-BE49-F238E27FC236}">
                <a16:creationId xmlns:a16="http://schemas.microsoft.com/office/drawing/2014/main" id="{C76870BD-3B15-B847-8EC5-A109F33F0762}"/>
              </a:ext>
            </a:extLst>
          </p:cNvPr>
          <p:cNvGrpSpPr/>
          <p:nvPr/>
        </p:nvGrpSpPr>
        <p:grpSpPr>
          <a:xfrm>
            <a:off x="413990" y="1023204"/>
            <a:ext cx="3383280" cy="4557616"/>
            <a:chOff x="584961" y="1479444"/>
            <a:chExt cx="3383280" cy="4268514"/>
          </a:xfrm>
        </p:grpSpPr>
        <p:sp>
          <p:nvSpPr>
            <p:cNvPr id="95" name="Rectangle 94">
              <a:extLst>
                <a:ext uri="{FF2B5EF4-FFF2-40B4-BE49-F238E27FC236}">
                  <a16:creationId xmlns:a16="http://schemas.microsoft.com/office/drawing/2014/main" id="{8F2ECCDC-53C7-DE41-BC38-DE442EC23857}"/>
                </a:ext>
              </a:extLst>
            </p:cNvPr>
            <p:cNvSpPr/>
            <p:nvPr/>
          </p:nvSpPr>
          <p:spPr>
            <a:xfrm>
              <a:off x="584961" y="1479444"/>
              <a:ext cx="3383280" cy="691634"/>
            </a:xfrm>
            <a:prstGeom prst="rect">
              <a:avLst/>
            </a:prstGeom>
            <a:solidFill>
              <a:schemeClr val="accent4"/>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b" anchorCtr="0"/>
            <a:lstStyle/>
            <a:p>
              <a:r>
                <a:rPr lang="en-US" dirty="0">
                  <a:latin typeface="Century Gothic" panose="020B0502020202020204" pitchFamily="34" charset="0"/>
                </a:rPr>
                <a:t>PROGRAM </a:t>
              </a:r>
            </a:p>
            <a:p>
              <a:r>
                <a:rPr lang="en-US" dirty="0">
                  <a:latin typeface="Century Gothic" panose="020B0502020202020204" pitchFamily="34" charset="0"/>
                </a:rPr>
                <a:t>INCREMENT</a:t>
              </a:r>
            </a:p>
          </p:txBody>
        </p:sp>
        <p:sp>
          <p:nvSpPr>
            <p:cNvPr id="96" name="Rectangle 95">
              <a:extLst>
                <a:ext uri="{FF2B5EF4-FFF2-40B4-BE49-F238E27FC236}">
                  <a16:creationId xmlns:a16="http://schemas.microsoft.com/office/drawing/2014/main" id="{82BED20C-3D29-B14E-81BD-3515BF416363}"/>
                </a:ext>
              </a:extLst>
            </p:cNvPr>
            <p:cNvSpPr/>
            <p:nvPr/>
          </p:nvSpPr>
          <p:spPr>
            <a:xfrm>
              <a:off x="584961" y="2171077"/>
              <a:ext cx="3383280" cy="3576881"/>
            </a:xfrm>
            <a:prstGeom prst="rect">
              <a:avLst/>
            </a:prstGeom>
            <a:solidFill>
              <a:schemeClr val="bg1"/>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r>
                <a:rPr lang="en-US" sz="1400" dirty="0">
                  <a:solidFill>
                    <a:schemeClr val="tx1"/>
                  </a:solidFill>
                  <a:latin typeface="Century Gothic" panose="020B0502020202020204" pitchFamily="34" charset="0"/>
                </a:rPr>
                <a:t>Objective One</a:t>
              </a:r>
            </a:p>
            <a:p>
              <a:endParaRPr lang="en-US" sz="1400" dirty="0">
                <a:solidFill>
                  <a:schemeClr val="tx1"/>
                </a:solidFill>
                <a:latin typeface="Century Gothic" panose="020B0502020202020204" pitchFamily="34" charset="0"/>
              </a:endParaRPr>
            </a:p>
            <a:p>
              <a:r>
                <a:rPr lang="en-US" sz="1400" dirty="0">
                  <a:solidFill>
                    <a:schemeClr val="tx1"/>
                  </a:solidFill>
                  <a:latin typeface="Century Gothic" panose="020B0502020202020204" pitchFamily="34" charset="0"/>
                </a:rPr>
                <a:t>Objective Two</a:t>
              </a:r>
            </a:p>
            <a:p>
              <a:endParaRPr lang="en-US" sz="1400" dirty="0">
                <a:solidFill>
                  <a:schemeClr val="tx1"/>
                </a:solidFill>
                <a:latin typeface="Century Gothic" panose="020B0502020202020204" pitchFamily="34" charset="0"/>
              </a:endParaRPr>
            </a:p>
            <a:p>
              <a:r>
                <a:rPr lang="en-US" sz="1400" dirty="0">
                  <a:solidFill>
                    <a:schemeClr val="tx1"/>
                  </a:solidFill>
                  <a:latin typeface="Century Gothic" panose="020B0502020202020204" pitchFamily="34" charset="0"/>
                </a:rPr>
                <a:t>Objective Three</a:t>
              </a:r>
            </a:p>
          </p:txBody>
        </p:sp>
        <p:sp>
          <p:nvSpPr>
            <p:cNvPr id="97" name="Oval 96">
              <a:extLst>
                <a:ext uri="{FF2B5EF4-FFF2-40B4-BE49-F238E27FC236}">
                  <a16:creationId xmlns:a16="http://schemas.microsoft.com/office/drawing/2014/main" id="{4C71A334-651B-584E-8AA7-25E1980E14C8}"/>
                </a:ext>
              </a:extLst>
            </p:cNvPr>
            <p:cNvSpPr>
              <a:spLocks/>
            </p:cNvSpPr>
            <p:nvPr/>
          </p:nvSpPr>
          <p:spPr>
            <a:xfrm>
              <a:off x="3334239" y="1550941"/>
              <a:ext cx="548640" cy="513838"/>
            </a:xfrm>
            <a:prstGeom prst="ellipse">
              <a:avLst/>
            </a:prstGeom>
            <a:solidFill>
              <a:schemeClr val="bg1"/>
            </a:solidFill>
            <a:ln>
              <a:solidFill>
                <a:schemeClr val="bg1">
                  <a:lumMod val="75000"/>
                </a:schemeClr>
              </a:solidFill>
            </a:ln>
            <a:effectLst>
              <a:outerShdw blurRad="50800" dist="38100" dir="8100000" algn="tr" rotWithShape="0">
                <a:schemeClr val="tx1">
                  <a:lumMod val="65000"/>
                  <a:lumOff val="35000"/>
                  <a:alpha val="4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a:solidFill>
                    <a:schemeClr val="bg1">
                      <a:lumMod val="75000"/>
                    </a:schemeClr>
                  </a:solidFill>
                  <a:latin typeface="Century Gothic" panose="020B0502020202020204" pitchFamily="34" charset="0"/>
                </a:rPr>
                <a:t>1</a:t>
              </a:r>
              <a:endParaRPr lang="en-US" sz="1600" dirty="0">
                <a:solidFill>
                  <a:schemeClr val="bg1">
                    <a:lumMod val="75000"/>
                  </a:schemeClr>
                </a:solidFill>
                <a:latin typeface="Century Gothic" panose="020B0502020202020204" pitchFamily="34" charset="0"/>
              </a:endParaRPr>
            </a:p>
          </p:txBody>
        </p:sp>
        <p:sp>
          <p:nvSpPr>
            <p:cNvPr id="112" name="Rectangle 111">
              <a:extLst>
                <a:ext uri="{FF2B5EF4-FFF2-40B4-BE49-F238E27FC236}">
                  <a16:creationId xmlns:a16="http://schemas.microsoft.com/office/drawing/2014/main" id="{9E098833-47A7-AE44-9B8E-6CF9DC3D8BD6}"/>
                </a:ext>
              </a:extLst>
            </p:cNvPr>
            <p:cNvSpPr/>
            <p:nvPr/>
          </p:nvSpPr>
          <p:spPr>
            <a:xfrm>
              <a:off x="584961" y="4684639"/>
              <a:ext cx="3383280" cy="1063319"/>
            </a:xfrm>
            <a:prstGeom prst="rect">
              <a:avLst/>
            </a:prstGeom>
            <a:solidFill>
              <a:schemeClr val="accent4">
                <a:lumMod val="20000"/>
                <a:lumOff val="80000"/>
              </a:scheme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r>
                <a:rPr lang="en-US" sz="1400" dirty="0">
                  <a:solidFill>
                    <a:schemeClr val="tx1"/>
                  </a:solidFill>
                  <a:latin typeface="Century Gothic" panose="020B0502020202020204" pitchFamily="34" charset="0"/>
                </a:rPr>
                <a:t>Stretch Objective 1</a:t>
              </a:r>
            </a:p>
          </p:txBody>
        </p:sp>
      </p:grpSp>
      <p:grpSp>
        <p:nvGrpSpPr>
          <p:cNvPr id="113" name="Group 112">
            <a:extLst>
              <a:ext uri="{FF2B5EF4-FFF2-40B4-BE49-F238E27FC236}">
                <a16:creationId xmlns:a16="http://schemas.microsoft.com/office/drawing/2014/main" id="{969793A1-62DC-484F-A9E4-889828C5D6B5}"/>
              </a:ext>
            </a:extLst>
          </p:cNvPr>
          <p:cNvGrpSpPr/>
          <p:nvPr/>
        </p:nvGrpSpPr>
        <p:grpSpPr>
          <a:xfrm>
            <a:off x="4150866" y="1023204"/>
            <a:ext cx="3383280" cy="4557616"/>
            <a:chOff x="584961" y="1479444"/>
            <a:chExt cx="3383280" cy="4268514"/>
          </a:xfrm>
        </p:grpSpPr>
        <p:sp>
          <p:nvSpPr>
            <p:cNvPr id="114" name="Rectangle 113">
              <a:extLst>
                <a:ext uri="{FF2B5EF4-FFF2-40B4-BE49-F238E27FC236}">
                  <a16:creationId xmlns:a16="http://schemas.microsoft.com/office/drawing/2014/main" id="{084BEACA-D176-EA44-A82A-A6835A32C1E7}"/>
                </a:ext>
              </a:extLst>
            </p:cNvPr>
            <p:cNvSpPr/>
            <p:nvPr/>
          </p:nvSpPr>
          <p:spPr>
            <a:xfrm>
              <a:off x="584961" y="1479444"/>
              <a:ext cx="3383280" cy="691634"/>
            </a:xfrm>
            <a:prstGeom prst="rect">
              <a:avLst/>
            </a:prstGeom>
            <a:solidFill>
              <a:srgbClr val="387E99"/>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b" anchorCtr="0"/>
            <a:lstStyle/>
            <a:p>
              <a:r>
                <a:rPr lang="en-US" dirty="0">
                  <a:latin typeface="Century Gothic" panose="020B0502020202020204" pitchFamily="34" charset="0"/>
                </a:rPr>
                <a:t>PROGRAM </a:t>
              </a:r>
            </a:p>
            <a:p>
              <a:r>
                <a:rPr lang="en-US" dirty="0">
                  <a:latin typeface="Century Gothic" panose="020B0502020202020204" pitchFamily="34" charset="0"/>
                </a:rPr>
                <a:t>INCREMENT</a:t>
              </a:r>
            </a:p>
          </p:txBody>
        </p:sp>
        <p:sp>
          <p:nvSpPr>
            <p:cNvPr id="115" name="Rectangle 114">
              <a:extLst>
                <a:ext uri="{FF2B5EF4-FFF2-40B4-BE49-F238E27FC236}">
                  <a16:creationId xmlns:a16="http://schemas.microsoft.com/office/drawing/2014/main" id="{92F9DAB7-6ABD-4442-AEE9-17D9AA771085}"/>
                </a:ext>
              </a:extLst>
            </p:cNvPr>
            <p:cNvSpPr/>
            <p:nvPr/>
          </p:nvSpPr>
          <p:spPr>
            <a:xfrm>
              <a:off x="584961" y="2171077"/>
              <a:ext cx="3383280" cy="3576881"/>
            </a:xfrm>
            <a:prstGeom prst="rect">
              <a:avLst/>
            </a:prstGeom>
            <a:solidFill>
              <a:schemeClr val="bg1"/>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r>
                <a:rPr lang="en-US" sz="1400" dirty="0">
                  <a:solidFill>
                    <a:schemeClr val="tx1"/>
                  </a:solidFill>
                  <a:latin typeface="Century Gothic" panose="020B0502020202020204" pitchFamily="34" charset="0"/>
                </a:rPr>
                <a:t>Objective One</a:t>
              </a:r>
            </a:p>
            <a:p>
              <a:endParaRPr lang="en-US" sz="1400" dirty="0">
                <a:solidFill>
                  <a:schemeClr val="tx1"/>
                </a:solidFill>
                <a:latin typeface="Century Gothic" panose="020B0502020202020204" pitchFamily="34" charset="0"/>
              </a:endParaRPr>
            </a:p>
            <a:p>
              <a:r>
                <a:rPr lang="en-US" sz="1400" dirty="0">
                  <a:solidFill>
                    <a:schemeClr val="tx1"/>
                  </a:solidFill>
                  <a:latin typeface="Century Gothic" panose="020B0502020202020204" pitchFamily="34" charset="0"/>
                </a:rPr>
                <a:t>Objective Two</a:t>
              </a:r>
            </a:p>
            <a:p>
              <a:endParaRPr lang="en-US" sz="1400" dirty="0">
                <a:solidFill>
                  <a:schemeClr val="tx1"/>
                </a:solidFill>
                <a:latin typeface="Century Gothic" panose="020B0502020202020204" pitchFamily="34" charset="0"/>
              </a:endParaRPr>
            </a:p>
            <a:p>
              <a:r>
                <a:rPr lang="en-US" sz="1400" dirty="0">
                  <a:solidFill>
                    <a:schemeClr val="tx1"/>
                  </a:solidFill>
                  <a:latin typeface="Century Gothic" panose="020B0502020202020204" pitchFamily="34" charset="0"/>
                </a:rPr>
                <a:t>Objective Three</a:t>
              </a:r>
            </a:p>
          </p:txBody>
        </p:sp>
        <p:sp>
          <p:nvSpPr>
            <p:cNvPr id="116" name="Oval 115">
              <a:extLst>
                <a:ext uri="{FF2B5EF4-FFF2-40B4-BE49-F238E27FC236}">
                  <a16:creationId xmlns:a16="http://schemas.microsoft.com/office/drawing/2014/main" id="{6E169017-97F1-7543-B87F-5A78802145B1}"/>
                </a:ext>
              </a:extLst>
            </p:cNvPr>
            <p:cNvSpPr>
              <a:spLocks/>
            </p:cNvSpPr>
            <p:nvPr/>
          </p:nvSpPr>
          <p:spPr>
            <a:xfrm>
              <a:off x="3334239" y="1550941"/>
              <a:ext cx="548640" cy="513838"/>
            </a:xfrm>
            <a:prstGeom prst="ellipse">
              <a:avLst/>
            </a:prstGeom>
            <a:solidFill>
              <a:schemeClr val="bg1"/>
            </a:solidFill>
            <a:ln>
              <a:solidFill>
                <a:schemeClr val="bg1">
                  <a:lumMod val="75000"/>
                </a:schemeClr>
              </a:solidFill>
            </a:ln>
            <a:effectLst>
              <a:outerShdw blurRad="50800" dist="38100" dir="8100000" algn="tr" rotWithShape="0">
                <a:schemeClr val="tx1">
                  <a:lumMod val="65000"/>
                  <a:lumOff val="35000"/>
                  <a:alpha val="4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a:solidFill>
                    <a:schemeClr val="bg1">
                      <a:lumMod val="75000"/>
                    </a:schemeClr>
                  </a:solidFill>
                  <a:latin typeface="Century Gothic" panose="020B0502020202020204" pitchFamily="34" charset="0"/>
                </a:rPr>
                <a:t>2</a:t>
              </a:r>
              <a:endParaRPr lang="en-US" sz="1600" dirty="0">
                <a:solidFill>
                  <a:schemeClr val="bg1">
                    <a:lumMod val="75000"/>
                  </a:schemeClr>
                </a:solidFill>
                <a:latin typeface="Century Gothic" panose="020B0502020202020204" pitchFamily="34" charset="0"/>
              </a:endParaRPr>
            </a:p>
          </p:txBody>
        </p:sp>
        <p:sp>
          <p:nvSpPr>
            <p:cNvPr id="117" name="Rectangle 116">
              <a:extLst>
                <a:ext uri="{FF2B5EF4-FFF2-40B4-BE49-F238E27FC236}">
                  <a16:creationId xmlns:a16="http://schemas.microsoft.com/office/drawing/2014/main" id="{49282708-EFF8-964F-9ACC-47BB7A6213D3}"/>
                </a:ext>
              </a:extLst>
            </p:cNvPr>
            <p:cNvSpPr/>
            <p:nvPr/>
          </p:nvSpPr>
          <p:spPr>
            <a:xfrm>
              <a:off x="584961" y="4684639"/>
              <a:ext cx="3383280" cy="1063319"/>
            </a:xfrm>
            <a:prstGeom prst="rect">
              <a:avLst/>
            </a:prstGeom>
            <a:solidFill>
              <a:srgbClr val="89D0C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r>
                <a:rPr lang="en-US" sz="1400" dirty="0">
                  <a:solidFill>
                    <a:schemeClr val="tx1"/>
                  </a:solidFill>
                  <a:latin typeface="Century Gothic" panose="020B0502020202020204" pitchFamily="34" charset="0"/>
                </a:rPr>
                <a:t>Stretch Objective 1</a:t>
              </a:r>
            </a:p>
          </p:txBody>
        </p:sp>
      </p:grpSp>
      <p:grpSp>
        <p:nvGrpSpPr>
          <p:cNvPr id="118" name="Group 117">
            <a:extLst>
              <a:ext uri="{FF2B5EF4-FFF2-40B4-BE49-F238E27FC236}">
                <a16:creationId xmlns:a16="http://schemas.microsoft.com/office/drawing/2014/main" id="{E0001AF0-E20F-B44F-8B92-E885BE11AAF1}"/>
              </a:ext>
            </a:extLst>
          </p:cNvPr>
          <p:cNvGrpSpPr/>
          <p:nvPr/>
        </p:nvGrpSpPr>
        <p:grpSpPr>
          <a:xfrm>
            <a:off x="7887741" y="1023204"/>
            <a:ext cx="3383280" cy="4557616"/>
            <a:chOff x="584961" y="1479444"/>
            <a:chExt cx="3383280" cy="4268514"/>
          </a:xfrm>
        </p:grpSpPr>
        <p:sp>
          <p:nvSpPr>
            <p:cNvPr id="119" name="Rectangle 118">
              <a:extLst>
                <a:ext uri="{FF2B5EF4-FFF2-40B4-BE49-F238E27FC236}">
                  <a16:creationId xmlns:a16="http://schemas.microsoft.com/office/drawing/2014/main" id="{D01BCD0E-369F-7440-BE8D-A2AA08F9642C}"/>
                </a:ext>
              </a:extLst>
            </p:cNvPr>
            <p:cNvSpPr/>
            <p:nvPr/>
          </p:nvSpPr>
          <p:spPr>
            <a:xfrm>
              <a:off x="584961" y="1479444"/>
              <a:ext cx="3383280" cy="691634"/>
            </a:xfrm>
            <a:prstGeom prst="rect">
              <a:avLst/>
            </a:prstGeom>
            <a:solidFill>
              <a:srgbClr val="D14C36"/>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b" anchorCtr="0"/>
            <a:lstStyle/>
            <a:p>
              <a:r>
                <a:rPr lang="en-US" dirty="0">
                  <a:latin typeface="Century Gothic" panose="020B0502020202020204" pitchFamily="34" charset="0"/>
                </a:rPr>
                <a:t>PROGRAM </a:t>
              </a:r>
            </a:p>
            <a:p>
              <a:r>
                <a:rPr lang="en-US" dirty="0">
                  <a:latin typeface="Century Gothic" panose="020B0502020202020204" pitchFamily="34" charset="0"/>
                </a:rPr>
                <a:t>INCREMENT</a:t>
              </a:r>
            </a:p>
          </p:txBody>
        </p:sp>
        <p:sp>
          <p:nvSpPr>
            <p:cNvPr id="120" name="Rectangle 119">
              <a:extLst>
                <a:ext uri="{FF2B5EF4-FFF2-40B4-BE49-F238E27FC236}">
                  <a16:creationId xmlns:a16="http://schemas.microsoft.com/office/drawing/2014/main" id="{EF42C795-282F-5D40-B5DA-6DD7AC304157}"/>
                </a:ext>
              </a:extLst>
            </p:cNvPr>
            <p:cNvSpPr/>
            <p:nvPr/>
          </p:nvSpPr>
          <p:spPr>
            <a:xfrm>
              <a:off x="584961" y="2171077"/>
              <a:ext cx="3383280" cy="3576881"/>
            </a:xfrm>
            <a:prstGeom prst="rect">
              <a:avLst/>
            </a:prstGeom>
            <a:solidFill>
              <a:schemeClr val="bg1"/>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r>
                <a:rPr lang="en-US" sz="1400" dirty="0">
                  <a:solidFill>
                    <a:schemeClr val="tx1"/>
                  </a:solidFill>
                  <a:latin typeface="Century Gothic" panose="020B0502020202020204" pitchFamily="34" charset="0"/>
                </a:rPr>
                <a:t>Objective One</a:t>
              </a:r>
            </a:p>
            <a:p>
              <a:endParaRPr lang="en-US" sz="1400" dirty="0">
                <a:solidFill>
                  <a:schemeClr val="tx1"/>
                </a:solidFill>
                <a:latin typeface="Century Gothic" panose="020B0502020202020204" pitchFamily="34" charset="0"/>
              </a:endParaRPr>
            </a:p>
            <a:p>
              <a:r>
                <a:rPr lang="en-US" sz="1400" dirty="0">
                  <a:solidFill>
                    <a:schemeClr val="tx1"/>
                  </a:solidFill>
                  <a:latin typeface="Century Gothic" panose="020B0502020202020204" pitchFamily="34" charset="0"/>
                </a:rPr>
                <a:t>Objective Two</a:t>
              </a:r>
            </a:p>
            <a:p>
              <a:endParaRPr lang="en-US" sz="1400" dirty="0">
                <a:solidFill>
                  <a:schemeClr val="tx1"/>
                </a:solidFill>
                <a:latin typeface="Century Gothic" panose="020B0502020202020204" pitchFamily="34" charset="0"/>
              </a:endParaRPr>
            </a:p>
            <a:p>
              <a:r>
                <a:rPr lang="en-US" sz="1400" dirty="0">
                  <a:solidFill>
                    <a:schemeClr val="tx1"/>
                  </a:solidFill>
                  <a:latin typeface="Century Gothic" panose="020B0502020202020204" pitchFamily="34" charset="0"/>
                </a:rPr>
                <a:t>Objective Three</a:t>
              </a:r>
            </a:p>
          </p:txBody>
        </p:sp>
        <p:sp>
          <p:nvSpPr>
            <p:cNvPr id="121" name="Oval 120">
              <a:extLst>
                <a:ext uri="{FF2B5EF4-FFF2-40B4-BE49-F238E27FC236}">
                  <a16:creationId xmlns:a16="http://schemas.microsoft.com/office/drawing/2014/main" id="{C8B3F816-4366-AB4D-B798-428CF8AF8062}"/>
                </a:ext>
              </a:extLst>
            </p:cNvPr>
            <p:cNvSpPr>
              <a:spLocks/>
            </p:cNvSpPr>
            <p:nvPr/>
          </p:nvSpPr>
          <p:spPr>
            <a:xfrm>
              <a:off x="3334239" y="1550941"/>
              <a:ext cx="548640" cy="513838"/>
            </a:xfrm>
            <a:prstGeom prst="ellipse">
              <a:avLst/>
            </a:prstGeom>
            <a:solidFill>
              <a:schemeClr val="bg1"/>
            </a:solidFill>
            <a:ln>
              <a:solidFill>
                <a:schemeClr val="bg1">
                  <a:lumMod val="75000"/>
                </a:schemeClr>
              </a:solidFill>
            </a:ln>
            <a:effectLst>
              <a:outerShdw blurRad="50800" dist="38100" dir="8100000" algn="tr" rotWithShape="0">
                <a:schemeClr val="tx1">
                  <a:lumMod val="65000"/>
                  <a:lumOff val="35000"/>
                  <a:alpha val="4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a:solidFill>
                    <a:schemeClr val="bg1">
                      <a:lumMod val="75000"/>
                    </a:schemeClr>
                  </a:solidFill>
                  <a:latin typeface="Century Gothic" panose="020B0502020202020204" pitchFamily="34" charset="0"/>
                </a:rPr>
                <a:t>3</a:t>
              </a:r>
              <a:endParaRPr lang="en-US" sz="1600" dirty="0">
                <a:solidFill>
                  <a:schemeClr val="bg1">
                    <a:lumMod val="75000"/>
                  </a:schemeClr>
                </a:solidFill>
                <a:latin typeface="Century Gothic" panose="020B0502020202020204" pitchFamily="34" charset="0"/>
              </a:endParaRPr>
            </a:p>
          </p:txBody>
        </p:sp>
        <p:sp>
          <p:nvSpPr>
            <p:cNvPr id="122" name="Rectangle 121">
              <a:extLst>
                <a:ext uri="{FF2B5EF4-FFF2-40B4-BE49-F238E27FC236}">
                  <a16:creationId xmlns:a16="http://schemas.microsoft.com/office/drawing/2014/main" id="{96729A5E-E5C5-DE4B-959E-C282BDA14BB8}"/>
                </a:ext>
              </a:extLst>
            </p:cNvPr>
            <p:cNvSpPr/>
            <p:nvPr/>
          </p:nvSpPr>
          <p:spPr>
            <a:xfrm>
              <a:off x="584961" y="4684639"/>
              <a:ext cx="3383280" cy="1063319"/>
            </a:xfrm>
            <a:prstGeom prst="rect">
              <a:avLst/>
            </a:prstGeom>
            <a:solidFill>
              <a:srgbClr val="E9AB77"/>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r>
                <a:rPr lang="en-US" sz="1400" dirty="0">
                  <a:solidFill>
                    <a:schemeClr val="tx1"/>
                  </a:solidFill>
                  <a:latin typeface="Century Gothic" panose="020B0502020202020204" pitchFamily="34" charset="0"/>
                </a:rPr>
                <a:t>Stretch Objective 1</a:t>
              </a:r>
            </a:p>
          </p:txBody>
        </p:sp>
      </p:grpSp>
      <p:cxnSp>
        <p:nvCxnSpPr>
          <p:cNvPr id="123" name="Straight Arrow Connector 122">
            <a:extLst>
              <a:ext uri="{FF2B5EF4-FFF2-40B4-BE49-F238E27FC236}">
                <a16:creationId xmlns:a16="http://schemas.microsoft.com/office/drawing/2014/main" id="{6E7506A5-D8F7-1849-9EF3-007E1A196F0A}"/>
              </a:ext>
            </a:extLst>
          </p:cNvPr>
          <p:cNvCxnSpPr>
            <a:cxnSpLocks/>
          </p:cNvCxnSpPr>
          <p:nvPr/>
        </p:nvCxnSpPr>
        <p:spPr>
          <a:xfrm>
            <a:off x="254643" y="5940900"/>
            <a:ext cx="3566160" cy="0"/>
          </a:xfrm>
          <a:prstGeom prst="straightConnector1">
            <a:avLst/>
          </a:prstGeom>
          <a:ln w="44450">
            <a:gradFill>
              <a:gsLst>
                <a:gs pos="47000">
                  <a:srgbClr val="E4774A"/>
                </a:gs>
                <a:gs pos="100000">
                  <a:srgbClr val="D14C36"/>
                </a:gs>
              </a:gsLst>
              <a:lin ang="0" scaled="0"/>
            </a:gradFill>
            <a:prstDash val="sysDash"/>
            <a:headEnd type="oval"/>
            <a:tailEnd type="oval" w="med" len="med"/>
          </a:ln>
        </p:spPr>
        <p:style>
          <a:lnRef idx="1">
            <a:schemeClr val="accent1"/>
          </a:lnRef>
          <a:fillRef idx="0">
            <a:schemeClr val="accent1"/>
          </a:fillRef>
          <a:effectRef idx="0">
            <a:schemeClr val="accent1"/>
          </a:effectRef>
          <a:fontRef idx="minor">
            <a:schemeClr val="tx1"/>
          </a:fontRef>
        </p:style>
      </p:cxnSp>
      <p:cxnSp>
        <p:nvCxnSpPr>
          <p:cNvPr id="124" name="Straight Arrow Connector 123">
            <a:extLst>
              <a:ext uri="{FF2B5EF4-FFF2-40B4-BE49-F238E27FC236}">
                <a16:creationId xmlns:a16="http://schemas.microsoft.com/office/drawing/2014/main" id="{75F98945-F289-A443-910D-FCE3DE549585}"/>
              </a:ext>
            </a:extLst>
          </p:cNvPr>
          <p:cNvCxnSpPr>
            <a:cxnSpLocks/>
          </p:cNvCxnSpPr>
          <p:nvPr/>
        </p:nvCxnSpPr>
        <p:spPr>
          <a:xfrm>
            <a:off x="4218610" y="5940900"/>
            <a:ext cx="7223760" cy="0"/>
          </a:xfrm>
          <a:prstGeom prst="straightConnector1">
            <a:avLst/>
          </a:prstGeom>
          <a:ln w="44450">
            <a:gradFill>
              <a:gsLst>
                <a:gs pos="47000">
                  <a:srgbClr val="387E99"/>
                </a:gs>
                <a:gs pos="99000">
                  <a:srgbClr val="264065"/>
                </a:gs>
              </a:gsLst>
              <a:lin ang="0" scaled="0"/>
            </a:gradFill>
            <a:prstDash val="sysDash"/>
            <a:headEnd type="oval"/>
            <a:tailEnd type="oval" w="med" len="med"/>
          </a:ln>
        </p:spPr>
        <p:style>
          <a:lnRef idx="1">
            <a:schemeClr val="accent1"/>
          </a:lnRef>
          <a:fillRef idx="0">
            <a:schemeClr val="accent1"/>
          </a:fillRef>
          <a:effectRef idx="0">
            <a:schemeClr val="accent1"/>
          </a:effectRef>
          <a:fontRef idx="minor">
            <a:schemeClr val="tx1"/>
          </a:fontRef>
        </p:style>
      </p:cxnSp>
      <p:sp>
        <p:nvSpPr>
          <p:cNvPr id="125" name="TextBox 124">
            <a:extLst>
              <a:ext uri="{FF2B5EF4-FFF2-40B4-BE49-F238E27FC236}">
                <a16:creationId xmlns:a16="http://schemas.microsoft.com/office/drawing/2014/main" id="{13D4382E-11B6-D743-857A-988C0F87BB05}"/>
              </a:ext>
            </a:extLst>
          </p:cNvPr>
          <p:cNvSpPr txBox="1"/>
          <p:nvPr/>
        </p:nvSpPr>
        <p:spPr>
          <a:xfrm>
            <a:off x="822469" y="5976863"/>
            <a:ext cx="2419945" cy="369332"/>
          </a:xfrm>
          <a:prstGeom prst="rect">
            <a:avLst/>
          </a:prstGeom>
          <a:noFill/>
          <a:ln>
            <a:noFill/>
          </a:ln>
        </p:spPr>
        <p:txBody>
          <a:bodyPr wrap="square" rtlCol="0">
            <a:spAutoFit/>
          </a:bodyPr>
          <a:lstStyle/>
          <a:p>
            <a:pPr algn="ctr"/>
            <a:r>
              <a:rPr lang="en-US" spc="300" dirty="0">
                <a:solidFill>
                  <a:schemeClr val="tx1">
                    <a:lumMod val="65000"/>
                    <a:lumOff val="35000"/>
                  </a:schemeClr>
                </a:solidFill>
                <a:effectLst/>
                <a:latin typeface="Century Gothic" panose="020B0502020202020204" pitchFamily="34" charset="0"/>
              </a:rPr>
              <a:t>COMMITTED</a:t>
            </a:r>
          </a:p>
        </p:txBody>
      </p:sp>
      <p:sp>
        <p:nvSpPr>
          <p:cNvPr id="126" name="TextBox 125">
            <a:extLst>
              <a:ext uri="{FF2B5EF4-FFF2-40B4-BE49-F238E27FC236}">
                <a16:creationId xmlns:a16="http://schemas.microsoft.com/office/drawing/2014/main" id="{085FA462-B777-8D48-9946-23D829BB5248}"/>
              </a:ext>
            </a:extLst>
          </p:cNvPr>
          <p:cNvSpPr txBox="1"/>
          <p:nvPr/>
        </p:nvSpPr>
        <p:spPr>
          <a:xfrm>
            <a:off x="6521676" y="5990708"/>
            <a:ext cx="2419945" cy="369332"/>
          </a:xfrm>
          <a:prstGeom prst="rect">
            <a:avLst/>
          </a:prstGeom>
          <a:noFill/>
          <a:ln>
            <a:noFill/>
          </a:ln>
        </p:spPr>
        <p:txBody>
          <a:bodyPr wrap="square" rtlCol="0">
            <a:spAutoFit/>
          </a:bodyPr>
          <a:lstStyle/>
          <a:p>
            <a:pPr algn="ctr"/>
            <a:r>
              <a:rPr lang="en-US" spc="300" dirty="0">
                <a:solidFill>
                  <a:schemeClr val="tx1">
                    <a:lumMod val="65000"/>
                    <a:lumOff val="35000"/>
                  </a:schemeClr>
                </a:solidFill>
                <a:effectLst/>
                <a:latin typeface="Century Gothic" panose="020B0502020202020204" pitchFamily="34" charset="0"/>
              </a:rPr>
              <a:t>FORECAST</a:t>
            </a:r>
          </a:p>
        </p:txBody>
      </p:sp>
    </p:spTree>
    <p:extLst>
      <p:ext uri="{BB962C8B-B14F-4D97-AF65-F5344CB8AC3E}">
        <p14:creationId xmlns:p14="http://schemas.microsoft.com/office/powerpoint/2010/main" val="103672331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able 4">
            <a:extLst>
              <a:ext uri="{FF2B5EF4-FFF2-40B4-BE49-F238E27FC236}">
                <a16:creationId xmlns:a16="http://schemas.microsoft.com/office/drawing/2014/main" id="{1BC736FB-ECB3-6947-8A3E-2AC7672BA480}"/>
              </a:ext>
            </a:extLst>
          </p:cNvPr>
          <p:cNvGraphicFramePr>
            <a:graphicFrameLocks noGrp="1"/>
          </p:cNvGraphicFramePr>
          <p:nvPr>
            <p:extLst>
              <p:ext uri="{D42A27DB-BD31-4B8C-83A1-F6EECF244321}">
                <p14:modId xmlns:p14="http://schemas.microsoft.com/office/powerpoint/2010/main" val="3786466325"/>
              </p:ext>
            </p:extLst>
          </p:nvPr>
        </p:nvGraphicFramePr>
        <p:xfrm>
          <a:off x="787790" y="1050352"/>
          <a:ext cx="10227213" cy="2468352"/>
        </p:xfrm>
        <a:graphic>
          <a:graphicData uri="http://schemas.openxmlformats.org/drawingml/2006/table">
            <a:tbl>
              <a:tblPr firstRow="1" firstCol="1" bandRow="1">
                <a:tableStyleId>{5C22544A-7EE6-4342-B048-85BDC9FD1C3A}</a:tableStyleId>
              </a:tblPr>
              <a:tblGrid>
                <a:gridCol w="10227213">
                  <a:extLst>
                    <a:ext uri="{9D8B030D-6E8A-4147-A177-3AD203B41FA5}">
                      <a16:colId xmlns:a16="http://schemas.microsoft.com/office/drawing/2014/main" val="2161760999"/>
                    </a:ext>
                  </a:extLst>
                </a:gridCol>
              </a:tblGrid>
              <a:tr h="2468352">
                <a:tc>
                  <a:txBody>
                    <a:bodyPr/>
                    <a:lstStyle/>
                    <a:p>
                      <a:pPr marL="0" marR="0" algn="ctr">
                        <a:spcBef>
                          <a:spcPts val="0"/>
                        </a:spcBef>
                        <a:spcAft>
                          <a:spcPts val="0"/>
                        </a:spcAft>
                      </a:pPr>
                      <a:r>
                        <a:rPr lang="en-US" sz="1600" b="1" dirty="0">
                          <a:solidFill>
                            <a:schemeClr val="tx1"/>
                          </a:solidFill>
                          <a:effectLst/>
                          <a:latin typeface="Century Gothic" panose="020B0502020202020204" pitchFamily="34" charset="0"/>
                        </a:rPr>
                        <a:t>DISCLAIMER</a:t>
                      </a:r>
                      <a:endParaRPr lang="en-US" sz="1200" b="1" dirty="0">
                        <a:solidFill>
                          <a:schemeClr val="tx1"/>
                        </a:solidFill>
                        <a:effectLst/>
                        <a:latin typeface="Century Gothic" panose="020B0502020202020204" pitchFamily="34" charset="0"/>
                      </a:endParaRPr>
                    </a:p>
                    <a:p>
                      <a:pPr marL="0" marR="0">
                        <a:spcBef>
                          <a:spcPts val="0"/>
                        </a:spcBef>
                        <a:spcAft>
                          <a:spcPts val="0"/>
                        </a:spcAft>
                      </a:pPr>
                      <a:r>
                        <a:rPr lang="en-US" sz="1200" b="0" dirty="0">
                          <a:solidFill>
                            <a:schemeClr val="tx1"/>
                          </a:solidFill>
                          <a:effectLst/>
                          <a:latin typeface="Century Gothic" panose="020B0502020202020204" pitchFamily="34" charset="0"/>
                        </a:rPr>
                        <a:t> </a:t>
                      </a:r>
                    </a:p>
                    <a:p>
                      <a:pPr marL="0" marR="0">
                        <a:spcBef>
                          <a:spcPts val="0"/>
                        </a:spcBef>
                        <a:spcAft>
                          <a:spcPts val="0"/>
                        </a:spcAft>
                      </a:pPr>
                      <a:r>
                        <a:rPr lang="en-US" sz="1400" b="0" dirty="0">
                          <a:solidFill>
                            <a:schemeClr val="tx1"/>
                          </a:solidFill>
                          <a:effectLst/>
                          <a:latin typeface="Century Gothic" panose="020B0502020202020204" pitchFamily="34" charset="0"/>
                        </a:rPr>
                        <a:t>Any articles, templates, or information provided by Smartsheet on the website are for reference only. While we strive to keep the information up to date and correct, we make no representations or warranties of any kind, express or implied, about the completeness, accuracy, reliability, suitability, or availability with respect to the website or the information, articles, templates, or related graphics contained on the website. Any reliance you place on such information is therefore strictly at your own risk.</a:t>
                      </a:r>
                      <a:endParaRPr lang="en-US" sz="1400" b="0" dirty="0">
                        <a:solidFill>
                          <a:schemeClr val="tx1"/>
                        </a:solidFill>
                        <a:effectLst/>
                        <a:latin typeface="Century Gothic" panose="020B0502020202020204" pitchFamily="34" charset="0"/>
                        <a:ea typeface="Calibri" panose="020F0502020204030204" pitchFamily="34" charset="0"/>
                        <a:cs typeface="Times New Roman" panose="02020603050405020304" pitchFamily="18" charset="0"/>
                      </a:endParaRPr>
                    </a:p>
                  </a:txBody>
                  <a:tcPr marL="228600" marR="73025" marT="0" marB="0" anchor="ctr">
                    <a:lnL w="76200" cap="flat" cmpd="sng" algn="ctr">
                      <a:solidFill>
                        <a:schemeClr val="bg1">
                          <a:lumMod val="50000"/>
                        </a:schemeClr>
                      </a:solidFill>
                      <a:prstDash val="solid"/>
                      <a:round/>
                      <a:headEnd type="none" w="med" len="med"/>
                      <a:tailEnd type="none" w="med" len="med"/>
                    </a:lnL>
                    <a:lnR w="12700" cmpd="sng">
                      <a:noFill/>
                    </a:lnR>
                    <a:lnT w="12700" cmpd="sng">
                      <a:noFill/>
                    </a:lnT>
                    <a:lnB w="38100" cmpd="sng">
                      <a:noFill/>
                    </a:lnB>
                    <a:lnTlToBr w="12700" cmpd="sng">
                      <a:noFill/>
                      <a:prstDash val="solid"/>
                    </a:lnTlToBr>
                    <a:lnBlToTr w="12700" cmpd="sng">
                      <a:noFill/>
                      <a:prstDash val="solid"/>
                    </a:lnBlToTr>
                    <a:noFill/>
                  </a:tcPr>
                </a:tc>
                <a:extLst>
                  <a:ext uri="{0D108BD9-81ED-4DB2-BD59-A6C34878D82A}">
                    <a16:rowId xmlns:a16="http://schemas.microsoft.com/office/drawing/2014/main" val="1624880165"/>
                  </a:ext>
                </a:extLst>
              </a:tr>
            </a:tbl>
          </a:graphicData>
        </a:graphic>
      </p:graphicFrame>
    </p:spTree>
    <p:extLst>
      <p:ext uri="{BB962C8B-B14F-4D97-AF65-F5344CB8AC3E}">
        <p14:creationId xmlns:p14="http://schemas.microsoft.com/office/powerpoint/2010/main" val="2929323684"/>
      </p:ext>
    </p:extLst>
  </p:cSld>
  <p:clrMapOvr>
    <a:masterClrMapping/>
  </p:clrMapOvr>
</p:sld>
</file>

<file path=ppt/theme/theme1.xml><?xml version="1.0" encoding="utf-8"?>
<a:theme xmlns:a="http://schemas.openxmlformats.org/drawingml/2006/main" name="Тема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IC-Scaled-Agile-Framework-SAFe-Roadmap-Template_PowerPoint" id="{58CAA6DA-64C1-814F-A79B-98667D05BEF2}" vid="{7F2908DD-10D6-234C-BD59-E561119F87AF}"/>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IC-Scaled-Agile-Framework-SAFe-Roadmap-Template_PowerPoint</Template>
  <TotalTime>0</TotalTime>
  <Words>215</Words>
  <Application>Microsoft Macintosh PowerPoint</Application>
  <PresentationFormat>Widescreen</PresentationFormat>
  <Paragraphs>46</Paragraphs>
  <Slides>3</Slides>
  <Notes>2</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3</vt:i4>
      </vt:variant>
    </vt:vector>
  </HeadingPairs>
  <TitlesOfParts>
    <vt:vector size="8" baseType="lpstr">
      <vt:lpstr>Arial</vt:lpstr>
      <vt:lpstr>Calibri</vt:lpstr>
      <vt:lpstr>Calibri Light</vt:lpstr>
      <vt:lpstr>Century Gothic</vt:lpstr>
      <vt:lpstr>Тема Office</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Alexandra Ragazhinskaya</dc:creator>
  <cp:lastModifiedBy>Heather Key</cp:lastModifiedBy>
  <cp:revision>2</cp:revision>
  <cp:lastPrinted>2020-08-31T22:23:58Z</cp:lastPrinted>
  <dcterms:created xsi:type="dcterms:W3CDTF">2021-07-12T17:16:08Z</dcterms:created>
  <dcterms:modified xsi:type="dcterms:W3CDTF">2022-05-06T22:07:09Z</dcterms:modified>
</cp:coreProperties>
</file>

<file path=docProps/thumbnail.jpeg>
</file>