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342" r:id="rId2"/>
    <p:sldId id="353" r:id="rId3"/>
    <p:sldId id="354" r:id="rId4"/>
    <p:sldId id="355" r:id="rId5"/>
    <p:sldId id="356" r:id="rId6"/>
    <p:sldId id="359" r:id="rId7"/>
    <p:sldId id="358" r:id="rId8"/>
    <p:sldId id="357" r:id="rId9"/>
    <p:sldId id="360" r:id="rId10"/>
    <p:sldId id="361" r:id="rId11"/>
    <p:sldId id="362" r:id="rId12"/>
    <p:sldId id="352" r:id="rId13"/>
    <p:sldId id="2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9FB"/>
    <a:srgbClr val="FCF1C3"/>
    <a:srgbClr val="FCF8E4"/>
    <a:srgbClr val="FFF1E3"/>
    <a:srgbClr val="F5E2C0"/>
    <a:srgbClr val="EDEFCB"/>
    <a:srgbClr val="E2EFCD"/>
    <a:srgbClr val="EAEEF3"/>
    <a:srgbClr val="E5E5E5"/>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65" autoAdjust="0"/>
    <p:restoredTop sz="86447"/>
  </p:normalViewPr>
  <p:slideViewPr>
    <p:cSldViewPr snapToGrid="0" snapToObjects="1">
      <p:cViewPr>
        <p:scale>
          <a:sx n="174" d="100"/>
          <a:sy n="174" d="100"/>
        </p:scale>
        <p:origin x="156" y="-144"/>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3" Type="http://schemas.openxmlformats.org/officeDocument/2006/relationships/slide" Target="slides/slide4.xml"/><Relationship Id="rId7" Type="http://schemas.openxmlformats.org/officeDocument/2006/relationships/slide" Target="slides/slide8.xml"/><Relationship Id="rId12" Type="http://schemas.openxmlformats.org/officeDocument/2006/relationships/slide" Target="slides/slide13.xml"/><Relationship Id="rId2" Type="http://schemas.openxmlformats.org/officeDocument/2006/relationships/slide" Target="slides/slide3.xml"/><Relationship Id="rId1" Type="http://schemas.openxmlformats.org/officeDocument/2006/relationships/slide" Target="slides/slide2.xml"/><Relationship Id="rId6" Type="http://schemas.openxmlformats.org/officeDocument/2006/relationships/slide" Target="slides/slide7.xml"/><Relationship Id="rId11" Type="http://schemas.openxmlformats.org/officeDocument/2006/relationships/slide" Target="slides/slide12.xml"/><Relationship Id="rId5" Type="http://schemas.openxmlformats.org/officeDocument/2006/relationships/slide" Target="slides/slide6.xml"/><Relationship Id="rId10" Type="http://schemas.openxmlformats.org/officeDocument/2006/relationships/slide" Target="slides/slide11.xml"/><Relationship Id="rId4" Type="http://schemas.openxmlformats.org/officeDocument/2006/relationships/slide" Target="slides/slide5.xml"/><Relationship Id="rId9"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3/25/2021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2</a:t>
            </a:fld>
            <a:endParaRPr lang="en-US" dirty="0"/>
          </a:p>
        </p:txBody>
      </p:sp>
    </p:spTree>
    <p:extLst>
      <p:ext uri="{BB962C8B-B14F-4D97-AF65-F5344CB8AC3E}">
        <p14:creationId xmlns:p14="http://schemas.microsoft.com/office/powerpoint/2010/main" val="2464423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11</a:t>
            </a:fld>
            <a:endParaRPr lang="en-US" dirty="0"/>
          </a:p>
        </p:txBody>
      </p:sp>
    </p:spTree>
    <p:extLst>
      <p:ext uri="{BB962C8B-B14F-4D97-AF65-F5344CB8AC3E}">
        <p14:creationId xmlns:p14="http://schemas.microsoft.com/office/powerpoint/2010/main" val="898912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02881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13</a:t>
            </a:fld>
            <a:endParaRPr lang="en-US" dirty="0"/>
          </a:p>
        </p:txBody>
      </p:sp>
    </p:spTree>
    <p:extLst>
      <p:ext uri="{BB962C8B-B14F-4D97-AF65-F5344CB8AC3E}">
        <p14:creationId xmlns:p14="http://schemas.microsoft.com/office/powerpoint/2010/main" val="1822264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1632908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4</a:t>
            </a:fld>
            <a:endParaRPr lang="en-US" dirty="0"/>
          </a:p>
        </p:txBody>
      </p:sp>
    </p:spTree>
    <p:extLst>
      <p:ext uri="{BB962C8B-B14F-4D97-AF65-F5344CB8AC3E}">
        <p14:creationId xmlns:p14="http://schemas.microsoft.com/office/powerpoint/2010/main" val="1063848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5</a:t>
            </a:fld>
            <a:endParaRPr lang="en-US" dirty="0"/>
          </a:p>
        </p:txBody>
      </p:sp>
    </p:spTree>
    <p:extLst>
      <p:ext uri="{BB962C8B-B14F-4D97-AF65-F5344CB8AC3E}">
        <p14:creationId xmlns:p14="http://schemas.microsoft.com/office/powerpoint/2010/main" val="1534109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6</a:t>
            </a:fld>
            <a:endParaRPr lang="en-US" dirty="0"/>
          </a:p>
        </p:txBody>
      </p:sp>
    </p:spTree>
    <p:extLst>
      <p:ext uri="{BB962C8B-B14F-4D97-AF65-F5344CB8AC3E}">
        <p14:creationId xmlns:p14="http://schemas.microsoft.com/office/powerpoint/2010/main" val="5986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7</a:t>
            </a:fld>
            <a:endParaRPr lang="en-US" dirty="0"/>
          </a:p>
        </p:txBody>
      </p:sp>
    </p:spTree>
    <p:extLst>
      <p:ext uri="{BB962C8B-B14F-4D97-AF65-F5344CB8AC3E}">
        <p14:creationId xmlns:p14="http://schemas.microsoft.com/office/powerpoint/2010/main" val="4144917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8</a:t>
            </a:fld>
            <a:endParaRPr lang="en-US" dirty="0"/>
          </a:p>
        </p:txBody>
      </p:sp>
    </p:spTree>
    <p:extLst>
      <p:ext uri="{BB962C8B-B14F-4D97-AF65-F5344CB8AC3E}">
        <p14:creationId xmlns:p14="http://schemas.microsoft.com/office/powerpoint/2010/main" val="2498327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9</a:t>
            </a:fld>
            <a:endParaRPr lang="en-US" dirty="0"/>
          </a:p>
        </p:txBody>
      </p:sp>
    </p:spTree>
    <p:extLst>
      <p:ext uri="{BB962C8B-B14F-4D97-AF65-F5344CB8AC3E}">
        <p14:creationId xmlns:p14="http://schemas.microsoft.com/office/powerpoint/2010/main" val="1849077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10</a:t>
            </a:fld>
            <a:endParaRPr lang="en-US" dirty="0"/>
          </a:p>
        </p:txBody>
      </p:sp>
    </p:spTree>
    <p:extLst>
      <p:ext uri="{BB962C8B-B14F-4D97-AF65-F5344CB8AC3E}">
        <p14:creationId xmlns:p14="http://schemas.microsoft.com/office/powerpoint/2010/main" val="2039832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3/25/2021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3/25/2021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3/25/2021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3/25/2021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81E756-E947-FD4A-8A23-D2C983A1A8BD}" type="datetimeFigureOut">
              <a:rPr lang="en-US" smtClean="0"/>
              <a:t>3/25/2021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7381E756-E947-FD4A-8A23-D2C983A1A8BD}" type="datetimeFigureOut">
              <a:rPr lang="en-US" smtClean="0"/>
              <a:t>3/25/2021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7381E756-E947-FD4A-8A23-D2C983A1A8BD}" type="datetimeFigureOut">
              <a:rPr lang="en-US" smtClean="0"/>
              <a:t>3/25/2021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7381E756-E947-FD4A-8A23-D2C983A1A8BD}" type="datetimeFigureOut">
              <a:rPr lang="en-US" smtClean="0"/>
              <a:t>3/25/2021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3/25/2021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381E756-E947-FD4A-8A23-D2C983A1A8BD}" type="datetimeFigureOut">
              <a:rPr lang="en-US" smtClean="0"/>
              <a:t>3/25/2021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381E756-E947-FD4A-8A23-D2C983A1A8BD}" type="datetimeFigureOut">
              <a:rPr lang="en-US" smtClean="0"/>
              <a:t>3/25/2021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alpha val="40000"/>
              </a:schemeClr>
            </a:gs>
            <a:gs pos="100000">
              <a:schemeClr val="bg1">
                <a:lumMod val="75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3/25/2021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bit.ly/3lEkxJW"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1AE65A14-F267-A448-B5E0-4329D1561F45}"/>
              </a:ext>
            </a:extLst>
          </p:cNvPr>
          <p:cNvPicPr>
            <a:picLocks noChangeAspect="1"/>
          </p:cNvPicPr>
          <p:nvPr/>
        </p:nvPicPr>
        <p:blipFill>
          <a:blip r:embed="rId2"/>
          <a:stretch>
            <a:fillRect/>
          </a:stretch>
        </p:blipFill>
        <p:spPr>
          <a:xfrm>
            <a:off x="7107105" y="255512"/>
            <a:ext cx="4997547" cy="6042008"/>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8577470" y="222631"/>
            <a:ext cx="3388574" cy="470251"/>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7" y="253847"/>
            <a:ext cx="8277023" cy="430887"/>
          </a:xfrm>
          <a:prstGeom prst="rect">
            <a:avLst/>
          </a:prstGeom>
          <a:noFill/>
        </p:spPr>
        <p:txBody>
          <a:bodyPr wrap="square" rtlCol="0">
            <a:spAutoFit/>
          </a:bodyPr>
          <a:lstStyle/>
          <a:p>
            <a:r>
              <a:rPr lang="en-US" sz="2200" b="1" dirty="0">
                <a:solidFill>
                  <a:schemeClr val="tx1">
                    <a:lumMod val="75000"/>
                    <a:lumOff val="25000"/>
                  </a:schemeClr>
                </a:solidFill>
                <a:latin typeface="Century Gothic" panose="020B0502020202020204" pitchFamily="34" charset="0"/>
              </a:rPr>
              <a:t>PROJECT OVERVIEW PRESENTATION TEMPLATE</a:t>
            </a:r>
          </a:p>
        </p:txBody>
      </p:sp>
      <p:sp>
        <p:nvSpPr>
          <p:cNvPr id="34" name="Rectangle 7">
            <a:extLst>
              <a:ext uri="{FF2B5EF4-FFF2-40B4-BE49-F238E27FC236}">
                <a16:creationId xmlns:a16="http://schemas.microsoft.com/office/drawing/2014/main" id="{0671204C-72BF-9849-8945-77D03A477E75}"/>
              </a:ext>
            </a:extLst>
          </p:cNvPr>
          <p:cNvSpPr/>
          <p:nvPr/>
        </p:nvSpPr>
        <p:spPr>
          <a:xfrm>
            <a:off x="0" y="6479366"/>
            <a:ext cx="12192000" cy="384048"/>
          </a:xfrm>
          <a:custGeom>
            <a:avLst/>
            <a:gdLst>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 name="connsiteX0" fmla="*/ 0 w 12192000"/>
              <a:gd name="connsiteY0" fmla="*/ 3171 h 524107"/>
              <a:gd name="connsiteX1" fmla="*/ 1105457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6887 h 527823"/>
              <a:gd name="connsiteX1" fmla="*/ 11054576 w 12192000"/>
              <a:gd name="connsiteY1" fmla="*/ 3716 h 527823"/>
              <a:gd name="connsiteX2" fmla="*/ 11288751 w 12192000"/>
              <a:gd name="connsiteY2" fmla="*/ 0 h 527823"/>
              <a:gd name="connsiteX3" fmla="*/ 12192000 w 12192000"/>
              <a:gd name="connsiteY3" fmla="*/ 6887 h 527823"/>
              <a:gd name="connsiteX4" fmla="*/ 12192000 w 12192000"/>
              <a:gd name="connsiteY4" fmla="*/ 527823 h 527823"/>
              <a:gd name="connsiteX5" fmla="*/ 0 w 12192000"/>
              <a:gd name="connsiteY5" fmla="*/ 527823 h 527823"/>
              <a:gd name="connsiteX6" fmla="*/ 0 w 12192000"/>
              <a:gd name="connsiteY6" fmla="*/ 6887 h 527823"/>
              <a:gd name="connsiteX0" fmla="*/ 0 w 12192000"/>
              <a:gd name="connsiteY0" fmla="*/ 6887 h 527823"/>
              <a:gd name="connsiteX1" fmla="*/ 11054576 w 12192000"/>
              <a:gd name="connsiteY1" fmla="*/ 3716 h 527823"/>
              <a:gd name="connsiteX2" fmla="*/ 11288751 w 12192000"/>
              <a:gd name="connsiteY2" fmla="*/ 0 h 527823"/>
              <a:gd name="connsiteX3" fmla="*/ 11508059 w 12192000"/>
              <a:gd name="connsiteY3" fmla="*/ 7434 h 527823"/>
              <a:gd name="connsiteX4" fmla="*/ 12192000 w 12192000"/>
              <a:gd name="connsiteY4" fmla="*/ 6887 h 527823"/>
              <a:gd name="connsiteX5" fmla="*/ 12192000 w 12192000"/>
              <a:gd name="connsiteY5" fmla="*/ 527823 h 527823"/>
              <a:gd name="connsiteX6" fmla="*/ 0 w 12192000"/>
              <a:gd name="connsiteY6" fmla="*/ 527823 h 527823"/>
              <a:gd name="connsiteX7" fmla="*/ 0 w 12192000"/>
              <a:gd name="connsiteY7" fmla="*/ 6887 h 527823"/>
              <a:gd name="connsiteX0" fmla="*/ 0 w 12192000"/>
              <a:gd name="connsiteY0" fmla="*/ 3171 h 524107"/>
              <a:gd name="connsiteX1" fmla="*/ 11054576 w 12192000"/>
              <a:gd name="connsiteY1" fmla="*/ 0 h 524107"/>
              <a:gd name="connsiteX2" fmla="*/ 11296185 w 12192000"/>
              <a:gd name="connsiteY2" fmla="*/ 159836 h 524107"/>
              <a:gd name="connsiteX3" fmla="*/ 11508059 w 12192000"/>
              <a:gd name="connsiteY3" fmla="*/ 3718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710 h 524646"/>
              <a:gd name="connsiteX1" fmla="*/ 11054576 w 12192000"/>
              <a:gd name="connsiteY1" fmla="*/ 539 h 524646"/>
              <a:gd name="connsiteX2" fmla="*/ 11296185 w 12192000"/>
              <a:gd name="connsiteY2" fmla="*/ 160375 h 524646"/>
              <a:gd name="connsiteX3" fmla="*/ 11784284 w 12192000"/>
              <a:gd name="connsiteY3" fmla="*/ 0 h 524646"/>
              <a:gd name="connsiteX4" fmla="*/ 12192000 w 12192000"/>
              <a:gd name="connsiteY4" fmla="*/ 3710 h 524646"/>
              <a:gd name="connsiteX5" fmla="*/ 12192000 w 12192000"/>
              <a:gd name="connsiteY5" fmla="*/ 524646 h 524646"/>
              <a:gd name="connsiteX6" fmla="*/ 0 w 12192000"/>
              <a:gd name="connsiteY6" fmla="*/ 524646 h 524646"/>
              <a:gd name="connsiteX7" fmla="*/ 0 w 12192000"/>
              <a:gd name="connsiteY7" fmla="*/ 3710 h 524646"/>
              <a:gd name="connsiteX0" fmla="*/ 0 w 12192000"/>
              <a:gd name="connsiteY0" fmla="*/ 3171 h 524107"/>
              <a:gd name="connsiteX1" fmla="*/ 11054576 w 12192000"/>
              <a:gd name="connsiteY1" fmla="*/ 0 h 524107"/>
              <a:gd name="connsiteX2" fmla="*/ 11296185 w 12192000"/>
              <a:gd name="connsiteY2" fmla="*/ 159836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05457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72609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825559 w 12192000"/>
              <a:gd name="connsiteY2" fmla="*/ 3719 h 524107"/>
              <a:gd name="connsiteX3" fmla="*/ 12192000 w 12192000"/>
              <a:gd name="connsiteY3" fmla="*/ 3171 h 524107"/>
              <a:gd name="connsiteX4" fmla="*/ 12192000 w 12192000"/>
              <a:gd name="connsiteY4" fmla="*/ 524107 h 524107"/>
              <a:gd name="connsiteX5" fmla="*/ 0 w 12192000"/>
              <a:gd name="connsiteY5" fmla="*/ 524107 h 524107"/>
              <a:gd name="connsiteX6" fmla="*/ 0 w 12192000"/>
              <a:gd name="connsiteY6" fmla="*/ 3171 h 524107"/>
              <a:gd name="connsiteX0" fmla="*/ 0 w 12192000"/>
              <a:gd name="connsiteY0" fmla="*/ 3171 h 524107"/>
              <a:gd name="connsiteX1" fmla="*/ 1142922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20936">
                <a:moveTo>
                  <a:pt x="0" y="0"/>
                </a:moveTo>
                <a:lnTo>
                  <a:pt x="12192000" y="0"/>
                </a:lnTo>
                <a:lnTo>
                  <a:pt x="12192000" y="520936"/>
                </a:lnTo>
                <a:lnTo>
                  <a:pt x="0" y="520936"/>
                </a:lnTo>
                <a:lnTo>
                  <a:pt x="0" y="0"/>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5" name="Parallelogram 34">
            <a:extLst>
              <a:ext uri="{FF2B5EF4-FFF2-40B4-BE49-F238E27FC236}">
                <a16:creationId xmlns:a16="http://schemas.microsoft.com/office/drawing/2014/main" id="{E65CF26C-52F9-344A-ACC9-09D07DE0977D}"/>
              </a:ext>
            </a:extLst>
          </p:cNvPr>
          <p:cNvSpPr/>
          <p:nvPr/>
        </p:nvSpPr>
        <p:spPr>
          <a:xfrm>
            <a:off x="11793977" y="6479366"/>
            <a:ext cx="397211" cy="384048"/>
          </a:xfrm>
          <a:prstGeom prst="parallelogram">
            <a:avLst>
              <a:gd name="adj" fmla="val 65219"/>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C7DC0BFC-32CE-0544-BDE7-E4E8CD4C8E4D}"/>
              </a:ext>
            </a:extLst>
          </p:cNvPr>
          <p:cNvSpPr txBox="1"/>
          <p:nvPr/>
        </p:nvSpPr>
        <p:spPr>
          <a:xfrm>
            <a:off x="4800046" y="6477000"/>
            <a:ext cx="6947194" cy="369332"/>
          </a:xfrm>
          <a:prstGeom prst="rect">
            <a:avLst/>
          </a:prstGeom>
          <a:noFill/>
        </p:spPr>
        <p:txBody>
          <a:bodyPr wrap="square" rtlCol="0">
            <a:spAutoFit/>
          </a:bodyPr>
          <a:lstStyle/>
          <a:p>
            <a:pPr algn="r"/>
            <a:r>
              <a:rPr lang="en-US" dirty="0">
                <a:solidFill>
                  <a:schemeClr val="bg1"/>
                </a:solidFill>
                <a:latin typeface="Century Gothic" panose="020B0502020202020204" pitchFamily="34" charset="0"/>
              </a:rPr>
              <a:t>PROJECT OVERVIEW</a:t>
            </a:r>
            <a:endParaRPr lang="en-US" dirty="0">
              <a:solidFill>
                <a:schemeClr val="bg1"/>
              </a:solidFill>
              <a:latin typeface="Century Gothic" panose="020B0502020202020204" pitchFamily="34" charset="0"/>
              <a:ea typeface="Arial" charset="0"/>
              <a:cs typeface="Arial" charset="0"/>
            </a:endParaRPr>
          </a:p>
        </p:txBody>
      </p:sp>
      <p:sp>
        <p:nvSpPr>
          <p:cNvPr id="92" name="TextBox 91">
            <a:extLst>
              <a:ext uri="{FF2B5EF4-FFF2-40B4-BE49-F238E27FC236}">
                <a16:creationId xmlns:a16="http://schemas.microsoft.com/office/drawing/2014/main" id="{15002CF0-EA59-CE43-9D0C-B9955C66D425}"/>
              </a:ext>
            </a:extLst>
          </p:cNvPr>
          <p:cNvSpPr txBox="1"/>
          <p:nvPr/>
        </p:nvSpPr>
        <p:spPr>
          <a:xfrm>
            <a:off x="552992" y="1164748"/>
            <a:ext cx="11221474" cy="769441"/>
          </a:xfrm>
          <a:prstGeom prst="rect">
            <a:avLst/>
          </a:prstGeom>
          <a:noFill/>
        </p:spPr>
        <p:txBody>
          <a:bodyPr wrap="square" rtlCol="0">
            <a:spAutoFit/>
          </a:bodyPr>
          <a:lstStyle/>
          <a:p>
            <a:r>
              <a:rPr lang="en-US" sz="4400" dirty="0">
                <a:latin typeface="Century Gothic" panose="020B0502020202020204" pitchFamily="34" charset="0"/>
              </a:rPr>
              <a:t>PROJECT NAME</a:t>
            </a:r>
          </a:p>
        </p:txBody>
      </p:sp>
      <p:sp>
        <p:nvSpPr>
          <p:cNvPr id="93" name="TextBox 92">
            <a:extLst>
              <a:ext uri="{FF2B5EF4-FFF2-40B4-BE49-F238E27FC236}">
                <a16:creationId xmlns:a16="http://schemas.microsoft.com/office/drawing/2014/main" id="{4202D8FA-97A9-1F4C-B19E-615D761DF0CF}"/>
              </a:ext>
            </a:extLst>
          </p:cNvPr>
          <p:cNvSpPr txBox="1"/>
          <p:nvPr/>
        </p:nvSpPr>
        <p:spPr>
          <a:xfrm>
            <a:off x="552992" y="2347150"/>
            <a:ext cx="8138087" cy="2246769"/>
          </a:xfrm>
          <a:prstGeom prst="rect">
            <a:avLst/>
          </a:prstGeom>
          <a:noFill/>
        </p:spPr>
        <p:txBody>
          <a:bodyPr wrap="square" rtlCol="0">
            <a:spAutoFit/>
          </a:bodyPr>
          <a:lstStyle/>
          <a:p>
            <a:r>
              <a:rPr lang="en-US" sz="3600" dirty="0">
                <a:solidFill>
                  <a:schemeClr val="tx2">
                    <a:lumMod val="50000"/>
                  </a:schemeClr>
                </a:solidFill>
                <a:latin typeface="Century Gothic" panose="020B0502020202020204" pitchFamily="34" charset="0"/>
              </a:rPr>
              <a:t>PROJECT OVERVIEW</a:t>
            </a:r>
          </a:p>
          <a:p>
            <a:r>
              <a:rPr lang="en-US" sz="2000" dirty="0">
                <a:solidFill>
                  <a:schemeClr val="tx2"/>
                </a:solidFill>
                <a:latin typeface="Century Gothic" panose="020B0502020202020204" pitchFamily="34" charset="0"/>
              </a:rPr>
              <a:t> </a:t>
            </a:r>
          </a:p>
          <a:p>
            <a:r>
              <a:rPr lang="en-US" sz="1400" dirty="0">
                <a:solidFill>
                  <a:schemeClr val="bg1">
                    <a:lumMod val="50000"/>
                  </a:schemeClr>
                </a:solidFill>
                <a:latin typeface="Century Gothic" panose="020B0502020202020204" pitchFamily="34" charset="0"/>
              </a:rPr>
              <a:t>00/00/0000</a:t>
            </a:r>
          </a:p>
          <a:p>
            <a:r>
              <a:rPr lang="en-US" sz="1400" dirty="0">
                <a:solidFill>
                  <a:schemeClr val="bg1">
                    <a:lumMod val="50000"/>
                  </a:schemeClr>
                </a:solidFill>
                <a:latin typeface="Century Gothic" panose="020B0502020202020204" pitchFamily="34" charset="0"/>
              </a:rPr>
              <a:t> </a:t>
            </a:r>
          </a:p>
          <a:p>
            <a:r>
              <a:rPr lang="en-US" sz="1400" dirty="0">
                <a:solidFill>
                  <a:schemeClr val="bg1">
                    <a:lumMod val="50000"/>
                  </a:schemeClr>
                </a:solidFill>
                <a:latin typeface="Century Gothic" panose="020B0502020202020204" pitchFamily="34" charset="0"/>
              </a:rPr>
              <a:t>Address</a:t>
            </a:r>
          </a:p>
          <a:p>
            <a:r>
              <a:rPr lang="en-US" sz="1400" dirty="0">
                <a:solidFill>
                  <a:schemeClr val="bg1">
                    <a:lumMod val="50000"/>
                  </a:schemeClr>
                </a:solidFill>
                <a:latin typeface="Century Gothic" panose="020B0502020202020204" pitchFamily="34" charset="0"/>
              </a:rPr>
              <a:t>Contact Phone</a:t>
            </a:r>
          </a:p>
          <a:p>
            <a:r>
              <a:rPr lang="en-US" sz="1400" dirty="0">
                <a:solidFill>
                  <a:schemeClr val="bg1">
                    <a:lumMod val="50000"/>
                  </a:schemeClr>
                </a:solidFill>
                <a:latin typeface="Century Gothic" panose="020B0502020202020204" pitchFamily="34" charset="0"/>
              </a:rPr>
              <a:t>Web Address</a:t>
            </a:r>
          </a:p>
          <a:p>
            <a:r>
              <a:rPr lang="en-US" sz="1400" dirty="0">
                <a:solidFill>
                  <a:schemeClr val="bg1">
                    <a:lumMod val="50000"/>
                  </a:schemeClr>
                </a:solidFill>
                <a:latin typeface="Century Gothic" panose="020B0502020202020204" pitchFamily="34" charset="0"/>
              </a:rPr>
              <a:t>Email Address</a:t>
            </a:r>
          </a:p>
        </p:txBody>
      </p:sp>
      <p:cxnSp>
        <p:nvCxnSpPr>
          <p:cNvPr id="94" name="Straight Connector 93">
            <a:extLst>
              <a:ext uri="{FF2B5EF4-FFF2-40B4-BE49-F238E27FC236}">
                <a16:creationId xmlns:a16="http://schemas.microsoft.com/office/drawing/2014/main" id="{CA3131A8-9212-A843-9129-EE771E22C0FA}"/>
              </a:ext>
            </a:extLst>
          </p:cNvPr>
          <p:cNvCxnSpPr>
            <a:cxnSpLocks/>
          </p:cNvCxnSpPr>
          <p:nvPr/>
        </p:nvCxnSpPr>
        <p:spPr>
          <a:xfrm>
            <a:off x="552992" y="1995592"/>
            <a:ext cx="11070972" cy="0"/>
          </a:xfrm>
          <a:prstGeom prst="line">
            <a:avLst/>
          </a:prstGeom>
        </p:spPr>
        <p:style>
          <a:lnRef idx="1">
            <a:schemeClr val="dk1"/>
          </a:lnRef>
          <a:fillRef idx="0">
            <a:schemeClr val="dk1"/>
          </a:fillRef>
          <a:effectRef idx="0">
            <a:schemeClr val="dk1"/>
          </a:effectRef>
          <a:fontRef idx="minor">
            <a:schemeClr val="tx1"/>
          </a:fontRef>
        </p:style>
      </p:cxnSp>
      <p:sp>
        <p:nvSpPr>
          <p:cNvPr id="98" name="TextBox 97">
            <a:extLst>
              <a:ext uri="{FF2B5EF4-FFF2-40B4-BE49-F238E27FC236}">
                <a16:creationId xmlns:a16="http://schemas.microsoft.com/office/drawing/2014/main" id="{CE54CD1D-7C87-854A-A663-C5B43BFBDEB4}"/>
              </a:ext>
            </a:extLst>
          </p:cNvPr>
          <p:cNvSpPr txBox="1"/>
          <p:nvPr/>
        </p:nvSpPr>
        <p:spPr>
          <a:xfrm>
            <a:off x="8019841" y="2178961"/>
            <a:ext cx="3172076" cy="3172076"/>
          </a:xfrm>
          <a:prstGeom prst="ellipse">
            <a:avLst/>
          </a:prstGeom>
          <a:solidFill>
            <a:schemeClr val="bg1">
              <a:alpha val="81000"/>
            </a:schemeClr>
          </a:solidFill>
          <a:ln w="22225">
            <a:solidFill>
              <a:schemeClr val="bg1"/>
            </a:solidFill>
          </a:ln>
        </p:spPr>
        <p:txBody>
          <a:bodyPr wrap="none" lIns="0" tIns="0" rIns="0" bIns="0" rtlCol="0" anchor="ctr">
            <a:noAutofit/>
          </a:bodyPr>
          <a:lstStyle/>
          <a:p>
            <a:pPr algn="ctr"/>
            <a:r>
              <a:rPr lang="en-US" sz="6600" dirty="0">
                <a:ln w="31750">
                  <a:noFill/>
                </a:ln>
                <a:solidFill>
                  <a:schemeClr val="tx1">
                    <a:lumMod val="50000"/>
                    <a:lumOff val="50000"/>
                  </a:schemeClr>
                </a:solidFill>
                <a:latin typeface="Century Gothic" panose="020B0502020202020204" pitchFamily="34" charset="0"/>
              </a:rPr>
              <a:t>YOUR</a:t>
            </a:r>
          </a:p>
          <a:p>
            <a:pPr algn="ctr"/>
            <a:r>
              <a:rPr lang="en-US" sz="6600" dirty="0">
                <a:ln w="31750">
                  <a:noFill/>
                </a:ln>
                <a:solidFill>
                  <a:schemeClr val="tx1">
                    <a:lumMod val="50000"/>
                    <a:lumOff val="50000"/>
                  </a:schemeClr>
                </a:solidFill>
                <a:latin typeface="Century Gothic" panose="020B0502020202020204" pitchFamily="34" charset="0"/>
              </a:rPr>
              <a:t>LOGO</a:t>
            </a:r>
            <a:endParaRPr lang="en-US" sz="8000" dirty="0">
              <a:ln w="31750">
                <a:noFill/>
              </a:ln>
              <a:solidFill>
                <a:schemeClr val="tx1">
                  <a:lumMod val="50000"/>
                  <a:lumOff val="50000"/>
                </a:schemeClr>
              </a:solidFill>
              <a:latin typeface="Century Gothic" panose="020B0502020202020204" pitchFamily="34" charset="0"/>
            </a:endParaRPr>
          </a:p>
        </p:txBody>
      </p:sp>
      <p:graphicFrame>
        <p:nvGraphicFramePr>
          <p:cNvPr id="99" name="Table 98">
            <a:extLst>
              <a:ext uri="{FF2B5EF4-FFF2-40B4-BE49-F238E27FC236}">
                <a16:creationId xmlns:a16="http://schemas.microsoft.com/office/drawing/2014/main" id="{F1C66BDD-8EC0-3448-9FF6-50A7B51194A2}"/>
              </a:ext>
            </a:extLst>
          </p:cNvPr>
          <p:cNvGraphicFramePr>
            <a:graphicFrameLocks noGrp="1"/>
          </p:cNvGraphicFramePr>
          <p:nvPr>
            <p:extLst>
              <p:ext uri="{D42A27DB-BD31-4B8C-83A1-F6EECF244321}">
                <p14:modId xmlns:p14="http://schemas.microsoft.com/office/powerpoint/2010/main" val="2188275658"/>
              </p:ext>
            </p:extLst>
          </p:nvPr>
        </p:nvGraphicFramePr>
        <p:xfrm>
          <a:off x="552992" y="5571765"/>
          <a:ext cx="7746872" cy="548640"/>
        </p:xfrm>
        <a:graphic>
          <a:graphicData uri="http://schemas.openxmlformats.org/drawingml/2006/table">
            <a:tbl>
              <a:tblPr firstRow="1" firstCol="1" bandRow="1">
                <a:tableStyleId>{5C22544A-7EE6-4342-B048-85BDC9FD1C3A}</a:tableStyleId>
              </a:tblPr>
              <a:tblGrid>
                <a:gridCol w="966809">
                  <a:extLst>
                    <a:ext uri="{9D8B030D-6E8A-4147-A177-3AD203B41FA5}">
                      <a16:colId xmlns:a16="http://schemas.microsoft.com/office/drawing/2014/main" val="690628749"/>
                    </a:ext>
                  </a:extLst>
                </a:gridCol>
                <a:gridCol w="2007989">
                  <a:extLst>
                    <a:ext uri="{9D8B030D-6E8A-4147-A177-3AD203B41FA5}">
                      <a16:colId xmlns:a16="http://schemas.microsoft.com/office/drawing/2014/main" val="3049906053"/>
                    </a:ext>
                  </a:extLst>
                </a:gridCol>
                <a:gridCol w="452418">
                  <a:extLst>
                    <a:ext uri="{9D8B030D-6E8A-4147-A177-3AD203B41FA5}">
                      <a16:colId xmlns:a16="http://schemas.microsoft.com/office/drawing/2014/main" val="4260011339"/>
                    </a:ext>
                  </a:extLst>
                </a:gridCol>
                <a:gridCol w="2585906">
                  <a:extLst>
                    <a:ext uri="{9D8B030D-6E8A-4147-A177-3AD203B41FA5}">
                      <a16:colId xmlns:a16="http://schemas.microsoft.com/office/drawing/2014/main" val="1259121771"/>
                    </a:ext>
                  </a:extLst>
                </a:gridCol>
                <a:gridCol w="517491">
                  <a:extLst>
                    <a:ext uri="{9D8B030D-6E8A-4147-A177-3AD203B41FA5}">
                      <a16:colId xmlns:a16="http://schemas.microsoft.com/office/drawing/2014/main" val="2523715833"/>
                    </a:ext>
                  </a:extLst>
                </a:gridCol>
                <a:gridCol w="1216259">
                  <a:extLst>
                    <a:ext uri="{9D8B030D-6E8A-4147-A177-3AD203B41FA5}">
                      <a16:colId xmlns:a16="http://schemas.microsoft.com/office/drawing/2014/main" val="2610600395"/>
                    </a:ext>
                  </a:extLst>
                </a:gridCol>
              </a:tblGrid>
              <a:tr h="274320">
                <a:tc>
                  <a:txBody>
                    <a:bodyPr/>
                    <a:lstStyle/>
                    <a:p>
                      <a:pPr marL="0" marR="0" algn="l">
                        <a:lnSpc>
                          <a:spcPct val="107000"/>
                        </a:lnSpc>
                        <a:spcBef>
                          <a:spcPts val="0"/>
                        </a:spcBef>
                        <a:spcAft>
                          <a:spcPts val="0"/>
                        </a:spcAft>
                      </a:pPr>
                      <a:r>
                        <a:rPr lang="en-US" sz="800" dirty="0">
                          <a:solidFill>
                            <a:sysClr val="windowText" lastClr="000000"/>
                          </a:solidFill>
                          <a:effectLst/>
                          <a:latin typeface="Century Gothic" panose="020B0502020202020204" pitchFamily="34" charset="0"/>
                        </a:rPr>
                        <a:t>PREPARED BY</a:t>
                      </a:r>
                      <a:endParaRPr lang="en-US"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tc>
                  <a:txBody>
                    <a:bodyPr/>
                    <a:lstStyle/>
                    <a:p>
                      <a:pPr marL="0" marR="0" algn="l">
                        <a:lnSpc>
                          <a:spcPct val="107000"/>
                        </a:lnSpc>
                        <a:spcBef>
                          <a:spcPts val="0"/>
                        </a:spcBef>
                        <a:spcAft>
                          <a:spcPts val="0"/>
                        </a:spcAft>
                      </a:pPr>
                      <a:r>
                        <a:rPr lang="en-US" sz="1000" b="0" dirty="0">
                          <a:solidFill>
                            <a:sysClr val="windowText" lastClr="000000"/>
                          </a:solidFill>
                          <a:effectLst/>
                          <a:latin typeface="Century Gothic" panose="020B0502020202020204" pitchFamily="34" charset="0"/>
                        </a:rPr>
                        <a:t> </a:t>
                      </a:r>
                      <a:endParaRPr lang="en-US" sz="1000" b="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en-US" sz="800" b="1" dirty="0">
                          <a:solidFill>
                            <a:sysClr val="windowText" lastClr="000000"/>
                          </a:solidFill>
                          <a:effectLst/>
                          <a:latin typeface="Century Gothic" panose="020B0502020202020204" pitchFamily="34" charset="0"/>
                        </a:rPr>
                        <a:t>TITLE</a:t>
                      </a:r>
                      <a:endParaRPr lang="en-US" sz="1000" b="1"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tc>
                  <a:txBody>
                    <a:bodyPr/>
                    <a:lstStyle/>
                    <a:p>
                      <a:pPr marL="0" marR="0" algn="l">
                        <a:lnSpc>
                          <a:spcPct val="107000"/>
                        </a:lnSpc>
                        <a:spcBef>
                          <a:spcPts val="0"/>
                        </a:spcBef>
                        <a:spcAft>
                          <a:spcPts val="0"/>
                        </a:spcAft>
                      </a:pPr>
                      <a:r>
                        <a:rPr lang="en-US" sz="1000" dirty="0">
                          <a:solidFill>
                            <a:sysClr val="windowText" lastClr="000000"/>
                          </a:solidFill>
                          <a:effectLst/>
                          <a:latin typeface="Century Gothic" panose="020B0502020202020204" pitchFamily="34" charset="0"/>
                        </a:rPr>
                        <a:t> </a:t>
                      </a:r>
                      <a:endParaRPr lang="en-US"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en-US" sz="800" b="1" dirty="0">
                          <a:solidFill>
                            <a:sysClr val="windowText" lastClr="000000"/>
                          </a:solidFill>
                          <a:effectLst/>
                          <a:latin typeface="Century Gothic" panose="020B0502020202020204" pitchFamily="34" charset="0"/>
                        </a:rPr>
                        <a:t>DATE</a:t>
                      </a:r>
                      <a:endParaRPr lang="en-US" sz="1000" b="1"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tc>
                  <a:txBody>
                    <a:bodyPr/>
                    <a:lstStyle/>
                    <a:p>
                      <a:pPr marL="0" marR="0" algn="l">
                        <a:lnSpc>
                          <a:spcPct val="107000"/>
                        </a:lnSpc>
                        <a:spcBef>
                          <a:spcPts val="0"/>
                        </a:spcBef>
                        <a:spcAft>
                          <a:spcPts val="0"/>
                        </a:spcAft>
                      </a:pPr>
                      <a:r>
                        <a:rPr lang="en-US" sz="1000" dirty="0">
                          <a:solidFill>
                            <a:sysClr val="windowText" lastClr="000000"/>
                          </a:solidFill>
                          <a:effectLst/>
                          <a:latin typeface="Century Gothic" panose="020B0502020202020204" pitchFamily="34" charset="0"/>
                        </a:rPr>
                        <a:t> </a:t>
                      </a:r>
                      <a:endParaRPr lang="en-US"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08310180"/>
                  </a:ext>
                </a:extLst>
              </a:tr>
              <a:tr h="274320">
                <a:tc>
                  <a:txBody>
                    <a:bodyPr/>
                    <a:lstStyle/>
                    <a:p>
                      <a:pPr marL="0" marR="0" algn="l">
                        <a:lnSpc>
                          <a:spcPct val="107000"/>
                        </a:lnSpc>
                        <a:spcBef>
                          <a:spcPts val="0"/>
                        </a:spcBef>
                        <a:spcAft>
                          <a:spcPts val="0"/>
                        </a:spcAft>
                      </a:pPr>
                      <a:r>
                        <a:rPr lang="en-US" sz="800" dirty="0">
                          <a:solidFill>
                            <a:sysClr val="windowText" lastClr="000000"/>
                          </a:solidFill>
                          <a:effectLst/>
                          <a:latin typeface="Century Gothic" panose="020B0502020202020204" pitchFamily="34" charset="0"/>
                        </a:rPr>
                        <a:t>APPROVED BY</a:t>
                      </a:r>
                      <a:endParaRPr lang="en-US"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algn="l">
                        <a:lnSpc>
                          <a:spcPct val="107000"/>
                        </a:lnSpc>
                        <a:spcBef>
                          <a:spcPts val="0"/>
                        </a:spcBef>
                        <a:spcAft>
                          <a:spcPts val="0"/>
                        </a:spcAft>
                      </a:pPr>
                      <a:r>
                        <a:rPr lang="en-US" sz="1000" b="0" dirty="0">
                          <a:solidFill>
                            <a:sysClr val="windowText" lastClr="000000"/>
                          </a:solidFill>
                          <a:effectLst/>
                          <a:latin typeface="Century Gothic" panose="020B0502020202020204" pitchFamily="34" charset="0"/>
                        </a:rPr>
                        <a:t> </a:t>
                      </a:r>
                      <a:endParaRPr lang="en-US" sz="1000" b="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en-US" sz="800" b="1" dirty="0">
                          <a:solidFill>
                            <a:sysClr val="windowText" lastClr="000000"/>
                          </a:solidFill>
                          <a:effectLst/>
                          <a:latin typeface="Century Gothic" panose="020B0502020202020204" pitchFamily="34" charset="0"/>
                        </a:rPr>
                        <a:t>TITLE</a:t>
                      </a:r>
                      <a:endParaRPr lang="en-US" sz="1000" b="1"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algn="l">
                        <a:lnSpc>
                          <a:spcPct val="107000"/>
                        </a:lnSpc>
                        <a:spcBef>
                          <a:spcPts val="0"/>
                        </a:spcBef>
                        <a:spcAft>
                          <a:spcPts val="0"/>
                        </a:spcAft>
                      </a:pPr>
                      <a:r>
                        <a:rPr lang="en-US" sz="1000" dirty="0">
                          <a:solidFill>
                            <a:sysClr val="windowText" lastClr="000000"/>
                          </a:solidFill>
                          <a:effectLst/>
                          <a:latin typeface="Century Gothic" panose="020B0502020202020204" pitchFamily="34" charset="0"/>
                        </a:rPr>
                        <a:t> </a:t>
                      </a:r>
                      <a:endParaRPr lang="en-US"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en-US" sz="800" b="1" dirty="0">
                          <a:solidFill>
                            <a:sysClr val="windowText" lastClr="000000"/>
                          </a:solidFill>
                          <a:effectLst/>
                          <a:latin typeface="Century Gothic" panose="020B0502020202020204" pitchFamily="34" charset="0"/>
                        </a:rPr>
                        <a:t>DATE</a:t>
                      </a:r>
                      <a:endParaRPr lang="en-US" sz="1000" b="1"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algn="l">
                        <a:lnSpc>
                          <a:spcPct val="107000"/>
                        </a:lnSpc>
                        <a:spcBef>
                          <a:spcPts val="0"/>
                        </a:spcBef>
                        <a:spcAft>
                          <a:spcPts val="0"/>
                        </a:spcAft>
                      </a:pPr>
                      <a:r>
                        <a:rPr lang="en-US" sz="1000" dirty="0">
                          <a:solidFill>
                            <a:sysClr val="windowText" lastClr="000000"/>
                          </a:solidFill>
                          <a:effectLst/>
                          <a:latin typeface="Century Gothic" panose="020B0502020202020204" pitchFamily="34" charset="0"/>
                        </a:rPr>
                        <a:t> </a:t>
                      </a:r>
                      <a:endParaRPr lang="en-US"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59922558"/>
                  </a:ext>
                </a:extLst>
              </a:tr>
            </a:tbl>
          </a:graphicData>
        </a:graphic>
      </p:graphicFrame>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8DF032-E71F-FC4E-88C8-130D6DE586C1}"/>
              </a:ext>
            </a:extLst>
          </p:cNvPr>
          <p:cNvPicPr>
            <a:picLocks noChangeAspect="1"/>
          </p:cNvPicPr>
          <p:nvPr/>
        </p:nvPicPr>
        <p:blipFill>
          <a:blip r:embed="rId3"/>
          <a:stretch>
            <a:fillRect/>
          </a:stretch>
        </p:blipFill>
        <p:spPr>
          <a:xfrm>
            <a:off x="0" y="-129858"/>
            <a:ext cx="12192000" cy="6858000"/>
          </a:xfrm>
          <a:prstGeom prst="rect">
            <a:avLst/>
          </a:prstGeom>
        </p:spPr>
      </p:pic>
      <p:graphicFrame>
        <p:nvGraphicFramePr>
          <p:cNvPr id="2" name="Table 1">
            <a:extLst>
              <a:ext uri="{FF2B5EF4-FFF2-40B4-BE49-F238E27FC236}">
                <a16:creationId xmlns:a16="http://schemas.microsoft.com/office/drawing/2014/main" id="{0A908FEA-3453-5840-A648-2570EEA8E355}"/>
              </a:ext>
            </a:extLst>
          </p:cNvPr>
          <p:cNvGraphicFramePr>
            <a:graphicFrameLocks noGrp="1"/>
          </p:cNvGraphicFramePr>
          <p:nvPr/>
        </p:nvGraphicFramePr>
        <p:xfrm>
          <a:off x="473711" y="1048010"/>
          <a:ext cx="7926578" cy="4844253"/>
        </p:xfrm>
        <a:graphic>
          <a:graphicData uri="http://schemas.openxmlformats.org/drawingml/2006/table">
            <a:tbl>
              <a:tblPr>
                <a:effectLst>
                  <a:outerShdw blurRad="114300" dist="88900" dir="8100000" algn="tr" rotWithShape="0">
                    <a:schemeClr val="bg1">
                      <a:lumMod val="50000"/>
                      <a:alpha val="40000"/>
                    </a:schemeClr>
                  </a:outerShdw>
                  <a:reflection blurRad="6350" stA="52000" endA="300" endPos="35000" dir="5400000" sy="-100000" algn="bl" rotWithShape="0"/>
                </a:effectLst>
                <a:tableStyleId>{5C22544A-7EE6-4342-B048-85BDC9FD1C3A}</a:tableStyleId>
              </a:tblPr>
              <a:tblGrid>
                <a:gridCol w="7926578">
                  <a:extLst>
                    <a:ext uri="{9D8B030D-6E8A-4147-A177-3AD203B41FA5}">
                      <a16:colId xmlns:a16="http://schemas.microsoft.com/office/drawing/2014/main" val="155532388"/>
                    </a:ext>
                  </a:extLst>
                </a:gridCol>
              </a:tblGrid>
              <a:tr h="4844253">
                <a:tc>
                  <a:txBody>
                    <a:bodyPr/>
                    <a:lstStyle/>
                    <a:p>
                      <a:pPr algn="l" fontAlgn="ctr"/>
                      <a:r>
                        <a:rPr lang="en-US" sz="1600" b="0" i="0" u="none" strike="noStrike" dirty="0">
                          <a:solidFill>
                            <a:schemeClr val="tx1"/>
                          </a:solidFill>
                          <a:effectLst/>
                          <a:latin typeface="Century Gothic" panose="020B0502020202020204" pitchFamily="34" charset="0"/>
                        </a:rPr>
                        <a:t>Enter Text</a:t>
                      </a:r>
                    </a:p>
                  </a:txBody>
                  <a:tcPr marL="274320" marR="274320" marT="182880"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gs>
                        <a:gs pos="100000">
                          <a:schemeClr val="bg1">
                            <a:alpha val="49000"/>
                          </a:schemeClr>
                        </a:gs>
                      </a:gsLst>
                      <a:lin ang="2700000" scaled="0"/>
                    </a:gradFill>
                  </a:tcPr>
                </a:tc>
                <a:extLst>
                  <a:ext uri="{0D108BD9-81ED-4DB2-BD59-A6C34878D82A}">
                    <a16:rowId xmlns:a16="http://schemas.microsoft.com/office/drawing/2014/main" val="2846645468"/>
                  </a:ext>
                </a:extLst>
              </a:tr>
            </a:tbl>
          </a:graphicData>
        </a:graphic>
      </p:graphicFrame>
      <p:sp>
        <p:nvSpPr>
          <p:cNvPr id="7" name="TextBox 6"/>
          <p:cNvSpPr txBox="1"/>
          <p:nvPr/>
        </p:nvSpPr>
        <p:spPr>
          <a:xfrm>
            <a:off x="3781586" y="6477000"/>
            <a:ext cx="8283455" cy="369332"/>
          </a:xfrm>
          <a:prstGeom prst="rect">
            <a:avLst/>
          </a:prstGeom>
          <a:noFill/>
        </p:spPr>
        <p:txBody>
          <a:bodyPr wrap="square" rtlCol="0">
            <a:spAutoFit/>
          </a:bodyPr>
          <a:lstStyle/>
          <a:p>
            <a:pPr algn="r"/>
            <a:r>
              <a:rPr lang="en-US" b="1" dirty="0">
                <a:solidFill>
                  <a:schemeClr val="bg1"/>
                </a:solidFill>
                <a:latin typeface="Century Gothic" panose="020B0502020202020204" pitchFamily="34" charset="0"/>
                <a:ea typeface="Arial" charset="0"/>
                <a:cs typeface="Arial" charset="0"/>
              </a:rPr>
              <a:t>PROJECT REPORT</a:t>
            </a:r>
          </a:p>
        </p:txBody>
      </p:sp>
      <p:sp>
        <p:nvSpPr>
          <p:cNvPr id="5" name="Rectangle 7">
            <a:extLst>
              <a:ext uri="{FF2B5EF4-FFF2-40B4-BE49-F238E27FC236}">
                <a16:creationId xmlns:a16="http://schemas.microsoft.com/office/drawing/2014/main" id="{CF8312F4-008A-8B46-B9CC-E4456F84C996}"/>
              </a:ext>
            </a:extLst>
          </p:cNvPr>
          <p:cNvSpPr/>
          <p:nvPr/>
        </p:nvSpPr>
        <p:spPr>
          <a:xfrm>
            <a:off x="0" y="6479366"/>
            <a:ext cx="12192000" cy="384048"/>
          </a:xfrm>
          <a:custGeom>
            <a:avLst/>
            <a:gdLst>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 name="connsiteX0" fmla="*/ 0 w 12192000"/>
              <a:gd name="connsiteY0" fmla="*/ 3171 h 524107"/>
              <a:gd name="connsiteX1" fmla="*/ 1105457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6887 h 527823"/>
              <a:gd name="connsiteX1" fmla="*/ 11054576 w 12192000"/>
              <a:gd name="connsiteY1" fmla="*/ 3716 h 527823"/>
              <a:gd name="connsiteX2" fmla="*/ 11288751 w 12192000"/>
              <a:gd name="connsiteY2" fmla="*/ 0 h 527823"/>
              <a:gd name="connsiteX3" fmla="*/ 12192000 w 12192000"/>
              <a:gd name="connsiteY3" fmla="*/ 6887 h 527823"/>
              <a:gd name="connsiteX4" fmla="*/ 12192000 w 12192000"/>
              <a:gd name="connsiteY4" fmla="*/ 527823 h 527823"/>
              <a:gd name="connsiteX5" fmla="*/ 0 w 12192000"/>
              <a:gd name="connsiteY5" fmla="*/ 527823 h 527823"/>
              <a:gd name="connsiteX6" fmla="*/ 0 w 12192000"/>
              <a:gd name="connsiteY6" fmla="*/ 6887 h 527823"/>
              <a:gd name="connsiteX0" fmla="*/ 0 w 12192000"/>
              <a:gd name="connsiteY0" fmla="*/ 6887 h 527823"/>
              <a:gd name="connsiteX1" fmla="*/ 11054576 w 12192000"/>
              <a:gd name="connsiteY1" fmla="*/ 3716 h 527823"/>
              <a:gd name="connsiteX2" fmla="*/ 11288751 w 12192000"/>
              <a:gd name="connsiteY2" fmla="*/ 0 h 527823"/>
              <a:gd name="connsiteX3" fmla="*/ 11508059 w 12192000"/>
              <a:gd name="connsiteY3" fmla="*/ 7434 h 527823"/>
              <a:gd name="connsiteX4" fmla="*/ 12192000 w 12192000"/>
              <a:gd name="connsiteY4" fmla="*/ 6887 h 527823"/>
              <a:gd name="connsiteX5" fmla="*/ 12192000 w 12192000"/>
              <a:gd name="connsiteY5" fmla="*/ 527823 h 527823"/>
              <a:gd name="connsiteX6" fmla="*/ 0 w 12192000"/>
              <a:gd name="connsiteY6" fmla="*/ 527823 h 527823"/>
              <a:gd name="connsiteX7" fmla="*/ 0 w 12192000"/>
              <a:gd name="connsiteY7" fmla="*/ 6887 h 527823"/>
              <a:gd name="connsiteX0" fmla="*/ 0 w 12192000"/>
              <a:gd name="connsiteY0" fmla="*/ 3171 h 524107"/>
              <a:gd name="connsiteX1" fmla="*/ 11054576 w 12192000"/>
              <a:gd name="connsiteY1" fmla="*/ 0 h 524107"/>
              <a:gd name="connsiteX2" fmla="*/ 11296185 w 12192000"/>
              <a:gd name="connsiteY2" fmla="*/ 159836 h 524107"/>
              <a:gd name="connsiteX3" fmla="*/ 11508059 w 12192000"/>
              <a:gd name="connsiteY3" fmla="*/ 3718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710 h 524646"/>
              <a:gd name="connsiteX1" fmla="*/ 11054576 w 12192000"/>
              <a:gd name="connsiteY1" fmla="*/ 539 h 524646"/>
              <a:gd name="connsiteX2" fmla="*/ 11296185 w 12192000"/>
              <a:gd name="connsiteY2" fmla="*/ 160375 h 524646"/>
              <a:gd name="connsiteX3" fmla="*/ 11784284 w 12192000"/>
              <a:gd name="connsiteY3" fmla="*/ 0 h 524646"/>
              <a:gd name="connsiteX4" fmla="*/ 12192000 w 12192000"/>
              <a:gd name="connsiteY4" fmla="*/ 3710 h 524646"/>
              <a:gd name="connsiteX5" fmla="*/ 12192000 w 12192000"/>
              <a:gd name="connsiteY5" fmla="*/ 524646 h 524646"/>
              <a:gd name="connsiteX6" fmla="*/ 0 w 12192000"/>
              <a:gd name="connsiteY6" fmla="*/ 524646 h 524646"/>
              <a:gd name="connsiteX7" fmla="*/ 0 w 12192000"/>
              <a:gd name="connsiteY7" fmla="*/ 3710 h 524646"/>
              <a:gd name="connsiteX0" fmla="*/ 0 w 12192000"/>
              <a:gd name="connsiteY0" fmla="*/ 3171 h 524107"/>
              <a:gd name="connsiteX1" fmla="*/ 11054576 w 12192000"/>
              <a:gd name="connsiteY1" fmla="*/ 0 h 524107"/>
              <a:gd name="connsiteX2" fmla="*/ 11296185 w 12192000"/>
              <a:gd name="connsiteY2" fmla="*/ 159836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05457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72609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825559 w 12192000"/>
              <a:gd name="connsiteY2" fmla="*/ 3719 h 524107"/>
              <a:gd name="connsiteX3" fmla="*/ 12192000 w 12192000"/>
              <a:gd name="connsiteY3" fmla="*/ 3171 h 524107"/>
              <a:gd name="connsiteX4" fmla="*/ 12192000 w 12192000"/>
              <a:gd name="connsiteY4" fmla="*/ 524107 h 524107"/>
              <a:gd name="connsiteX5" fmla="*/ 0 w 12192000"/>
              <a:gd name="connsiteY5" fmla="*/ 524107 h 524107"/>
              <a:gd name="connsiteX6" fmla="*/ 0 w 12192000"/>
              <a:gd name="connsiteY6" fmla="*/ 3171 h 524107"/>
              <a:gd name="connsiteX0" fmla="*/ 0 w 12192000"/>
              <a:gd name="connsiteY0" fmla="*/ 3171 h 524107"/>
              <a:gd name="connsiteX1" fmla="*/ 1142922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20936">
                <a:moveTo>
                  <a:pt x="0" y="0"/>
                </a:moveTo>
                <a:lnTo>
                  <a:pt x="12192000" y="0"/>
                </a:lnTo>
                <a:lnTo>
                  <a:pt x="12192000" y="520936"/>
                </a:lnTo>
                <a:lnTo>
                  <a:pt x="0" y="520936"/>
                </a:lnTo>
                <a:lnTo>
                  <a:pt x="0" y="0"/>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Parallelogram 5">
            <a:extLst>
              <a:ext uri="{FF2B5EF4-FFF2-40B4-BE49-F238E27FC236}">
                <a16:creationId xmlns:a16="http://schemas.microsoft.com/office/drawing/2014/main" id="{8A162E46-AFAD-E846-BF5C-F20FF11EA0EF}"/>
              </a:ext>
            </a:extLst>
          </p:cNvPr>
          <p:cNvSpPr/>
          <p:nvPr/>
        </p:nvSpPr>
        <p:spPr>
          <a:xfrm>
            <a:off x="11793977" y="6479366"/>
            <a:ext cx="397211" cy="384048"/>
          </a:xfrm>
          <a:prstGeom prst="parallelogram">
            <a:avLst>
              <a:gd name="adj" fmla="val 65219"/>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B9D49A6-86F7-B744-828A-D7C1D9D15D8C}"/>
              </a:ext>
            </a:extLst>
          </p:cNvPr>
          <p:cNvSpPr txBox="1"/>
          <p:nvPr/>
        </p:nvSpPr>
        <p:spPr>
          <a:xfrm>
            <a:off x="4800046" y="6477000"/>
            <a:ext cx="6947194" cy="369332"/>
          </a:xfrm>
          <a:prstGeom prst="rect">
            <a:avLst/>
          </a:prstGeom>
          <a:noFill/>
        </p:spPr>
        <p:txBody>
          <a:bodyPr wrap="square" rtlCol="0">
            <a:spAutoFit/>
          </a:bodyPr>
          <a:lstStyle/>
          <a:p>
            <a:pPr algn="r"/>
            <a:r>
              <a:rPr lang="en-US" dirty="0">
                <a:solidFill>
                  <a:schemeClr val="bg1"/>
                </a:solidFill>
                <a:latin typeface="Century Gothic" panose="020B0502020202020204" pitchFamily="34" charset="0"/>
              </a:rPr>
              <a:t>PROJECT SCHEDULE + RESOURCES</a:t>
            </a:r>
            <a:endParaRPr lang="en-US" dirty="0">
              <a:solidFill>
                <a:schemeClr val="bg1"/>
              </a:solidFill>
              <a:latin typeface="Century Gothic" panose="020B0502020202020204" pitchFamily="34" charset="0"/>
              <a:ea typeface="Arial" charset="0"/>
              <a:cs typeface="Arial" charset="0"/>
            </a:endParaRPr>
          </a:p>
        </p:txBody>
      </p:sp>
      <p:sp>
        <p:nvSpPr>
          <p:cNvPr id="38" name="TextBox 37">
            <a:extLst>
              <a:ext uri="{FF2B5EF4-FFF2-40B4-BE49-F238E27FC236}">
                <a16:creationId xmlns:a16="http://schemas.microsoft.com/office/drawing/2014/main" id="{A6C4B9E8-80D7-0E4C-98A0-080138C4551C}"/>
              </a:ext>
            </a:extLst>
          </p:cNvPr>
          <p:cNvSpPr txBox="1"/>
          <p:nvPr/>
        </p:nvSpPr>
        <p:spPr>
          <a:xfrm>
            <a:off x="367748" y="248400"/>
            <a:ext cx="6878806" cy="584775"/>
          </a:xfrm>
          <a:prstGeom prst="rect">
            <a:avLst/>
          </a:prstGeom>
          <a:noFill/>
        </p:spPr>
        <p:txBody>
          <a:bodyPr wrap="none" rtlCol="0">
            <a:spAutoFit/>
          </a:bodyPr>
          <a:lstStyle/>
          <a:p>
            <a:r>
              <a:rPr lang="en-US" sz="3200" dirty="0">
                <a:solidFill>
                  <a:schemeClr val="tx1">
                    <a:lumMod val="65000"/>
                    <a:lumOff val="35000"/>
                  </a:schemeClr>
                </a:solidFill>
                <a:latin typeface="Century Gothic" panose="020B0502020202020204" pitchFamily="34" charset="0"/>
              </a:rPr>
              <a:t>PROJECT SCHEDULE + RESOURCES</a:t>
            </a:r>
          </a:p>
        </p:txBody>
      </p:sp>
    </p:spTree>
    <p:extLst>
      <p:ext uri="{BB962C8B-B14F-4D97-AF65-F5344CB8AC3E}">
        <p14:creationId xmlns:p14="http://schemas.microsoft.com/office/powerpoint/2010/main" val="2353985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F09E4A1-67BD-FD47-BED8-5B4B3548621E}"/>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0A908FEA-3453-5840-A648-2570EEA8E355}"/>
              </a:ext>
            </a:extLst>
          </p:cNvPr>
          <p:cNvGraphicFramePr>
            <a:graphicFrameLocks noGrp="1"/>
          </p:cNvGraphicFramePr>
          <p:nvPr>
            <p:extLst>
              <p:ext uri="{D42A27DB-BD31-4B8C-83A1-F6EECF244321}">
                <p14:modId xmlns:p14="http://schemas.microsoft.com/office/powerpoint/2010/main" val="502250317"/>
              </p:ext>
            </p:extLst>
          </p:nvPr>
        </p:nvGraphicFramePr>
        <p:xfrm>
          <a:off x="473711" y="1048010"/>
          <a:ext cx="7926578" cy="4844253"/>
        </p:xfrm>
        <a:graphic>
          <a:graphicData uri="http://schemas.openxmlformats.org/drawingml/2006/table">
            <a:tbl>
              <a:tblPr>
                <a:effectLst>
                  <a:reflection blurRad="6350" stA="52000" endA="300" endPos="35000" dir="5400000" sy="-100000" algn="bl" rotWithShape="0"/>
                </a:effectLst>
                <a:tableStyleId>{5C22544A-7EE6-4342-B048-85BDC9FD1C3A}</a:tableStyleId>
              </a:tblPr>
              <a:tblGrid>
                <a:gridCol w="7926578">
                  <a:extLst>
                    <a:ext uri="{9D8B030D-6E8A-4147-A177-3AD203B41FA5}">
                      <a16:colId xmlns:a16="http://schemas.microsoft.com/office/drawing/2014/main" val="155532388"/>
                    </a:ext>
                  </a:extLst>
                </a:gridCol>
              </a:tblGrid>
              <a:tr h="4844253">
                <a:tc>
                  <a:txBody>
                    <a:bodyPr/>
                    <a:lstStyle/>
                    <a:p>
                      <a:pPr algn="l" fontAlgn="ctr"/>
                      <a:r>
                        <a:rPr lang="en-US" sz="1600" b="0" i="0" u="none" strike="noStrike" dirty="0">
                          <a:solidFill>
                            <a:schemeClr val="tx1"/>
                          </a:solidFill>
                          <a:effectLst/>
                          <a:latin typeface="Century Gothic" panose="020B0502020202020204" pitchFamily="34" charset="0"/>
                        </a:rPr>
                        <a:t>Enter Text</a:t>
                      </a:r>
                    </a:p>
                  </a:txBody>
                  <a:tcPr marL="274320" marR="274320" marT="182880"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gs>
                        <a:gs pos="66000">
                          <a:schemeClr val="bg1">
                            <a:alpha val="75000"/>
                          </a:schemeClr>
                        </a:gs>
                      </a:gsLst>
                      <a:lin ang="2700000" scaled="0"/>
                    </a:gradFill>
                  </a:tcPr>
                </a:tc>
                <a:extLst>
                  <a:ext uri="{0D108BD9-81ED-4DB2-BD59-A6C34878D82A}">
                    <a16:rowId xmlns:a16="http://schemas.microsoft.com/office/drawing/2014/main" val="2846645468"/>
                  </a:ext>
                </a:extLst>
              </a:tr>
            </a:tbl>
          </a:graphicData>
        </a:graphic>
      </p:graphicFrame>
      <p:sp>
        <p:nvSpPr>
          <p:cNvPr id="7" name="TextBox 6"/>
          <p:cNvSpPr txBox="1"/>
          <p:nvPr/>
        </p:nvSpPr>
        <p:spPr>
          <a:xfrm>
            <a:off x="3781586" y="6477000"/>
            <a:ext cx="8283455" cy="369332"/>
          </a:xfrm>
          <a:prstGeom prst="rect">
            <a:avLst/>
          </a:prstGeom>
          <a:noFill/>
        </p:spPr>
        <p:txBody>
          <a:bodyPr wrap="square" rtlCol="0">
            <a:spAutoFit/>
          </a:bodyPr>
          <a:lstStyle/>
          <a:p>
            <a:pPr algn="r"/>
            <a:r>
              <a:rPr lang="en-US" b="1" dirty="0">
                <a:solidFill>
                  <a:schemeClr val="bg1"/>
                </a:solidFill>
                <a:latin typeface="Century Gothic" panose="020B0502020202020204" pitchFamily="34" charset="0"/>
                <a:ea typeface="Arial" charset="0"/>
                <a:cs typeface="Arial" charset="0"/>
              </a:rPr>
              <a:t>PROJECT REPORT</a:t>
            </a:r>
          </a:p>
        </p:txBody>
      </p:sp>
      <p:sp>
        <p:nvSpPr>
          <p:cNvPr id="5" name="Rectangle 7">
            <a:extLst>
              <a:ext uri="{FF2B5EF4-FFF2-40B4-BE49-F238E27FC236}">
                <a16:creationId xmlns:a16="http://schemas.microsoft.com/office/drawing/2014/main" id="{CF8312F4-008A-8B46-B9CC-E4456F84C996}"/>
              </a:ext>
            </a:extLst>
          </p:cNvPr>
          <p:cNvSpPr/>
          <p:nvPr/>
        </p:nvSpPr>
        <p:spPr>
          <a:xfrm>
            <a:off x="0" y="6479366"/>
            <a:ext cx="12192000" cy="384048"/>
          </a:xfrm>
          <a:custGeom>
            <a:avLst/>
            <a:gdLst>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 name="connsiteX0" fmla="*/ 0 w 12192000"/>
              <a:gd name="connsiteY0" fmla="*/ 3171 h 524107"/>
              <a:gd name="connsiteX1" fmla="*/ 1105457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6887 h 527823"/>
              <a:gd name="connsiteX1" fmla="*/ 11054576 w 12192000"/>
              <a:gd name="connsiteY1" fmla="*/ 3716 h 527823"/>
              <a:gd name="connsiteX2" fmla="*/ 11288751 w 12192000"/>
              <a:gd name="connsiteY2" fmla="*/ 0 h 527823"/>
              <a:gd name="connsiteX3" fmla="*/ 12192000 w 12192000"/>
              <a:gd name="connsiteY3" fmla="*/ 6887 h 527823"/>
              <a:gd name="connsiteX4" fmla="*/ 12192000 w 12192000"/>
              <a:gd name="connsiteY4" fmla="*/ 527823 h 527823"/>
              <a:gd name="connsiteX5" fmla="*/ 0 w 12192000"/>
              <a:gd name="connsiteY5" fmla="*/ 527823 h 527823"/>
              <a:gd name="connsiteX6" fmla="*/ 0 w 12192000"/>
              <a:gd name="connsiteY6" fmla="*/ 6887 h 527823"/>
              <a:gd name="connsiteX0" fmla="*/ 0 w 12192000"/>
              <a:gd name="connsiteY0" fmla="*/ 6887 h 527823"/>
              <a:gd name="connsiteX1" fmla="*/ 11054576 w 12192000"/>
              <a:gd name="connsiteY1" fmla="*/ 3716 h 527823"/>
              <a:gd name="connsiteX2" fmla="*/ 11288751 w 12192000"/>
              <a:gd name="connsiteY2" fmla="*/ 0 h 527823"/>
              <a:gd name="connsiteX3" fmla="*/ 11508059 w 12192000"/>
              <a:gd name="connsiteY3" fmla="*/ 7434 h 527823"/>
              <a:gd name="connsiteX4" fmla="*/ 12192000 w 12192000"/>
              <a:gd name="connsiteY4" fmla="*/ 6887 h 527823"/>
              <a:gd name="connsiteX5" fmla="*/ 12192000 w 12192000"/>
              <a:gd name="connsiteY5" fmla="*/ 527823 h 527823"/>
              <a:gd name="connsiteX6" fmla="*/ 0 w 12192000"/>
              <a:gd name="connsiteY6" fmla="*/ 527823 h 527823"/>
              <a:gd name="connsiteX7" fmla="*/ 0 w 12192000"/>
              <a:gd name="connsiteY7" fmla="*/ 6887 h 527823"/>
              <a:gd name="connsiteX0" fmla="*/ 0 w 12192000"/>
              <a:gd name="connsiteY0" fmla="*/ 3171 h 524107"/>
              <a:gd name="connsiteX1" fmla="*/ 11054576 w 12192000"/>
              <a:gd name="connsiteY1" fmla="*/ 0 h 524107"/>
              <a:gd name="connsiteX2" fmla="*/ 11296185 w 12192000"/>
              <a:gd name="connsiteY2" fmla="*/ 159836 h 524107"/>
              <a:gd name="connsiteX3" fmla="*/ 11508059 w 12192000"/>
              <a:gd name="connsiteY3" fmla="*/ 3718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710 h 524646"/>
              <a:gd name="connsiteX1" fmla="*/ 11054576 w 12192000"/>
              <a:gd name="connsiteY1" fmla="*/ 539 h 524646"/>
              <a:gd name="connsiteX2" fmla="*/ 11296185 w 12192000"/>
              <a:gd name="connsiteY2" fmla="*/ 160375 h 524646"/>
              <a:gd name="connsiteX3" fmla="*/ 11784284 w 12192000"/>
              <a:gd name="connsiteY3" fmla="*/ 0 h 524646"/>
              <a:gd name="connsiteX4" fmla="*/ 12192000 w 12192000"/>
              <a:gd name="connsiteY4" fmla="*/ 3710 h 524646"/>
              <a:gd name="connsiteX5" fmla="*/ 12192000 w 12192000"/>
              <a:gd name="connsiteY5" fmla="*/ 524646 h 524646"/>
              <a:gd name="connsiteX6" fmla="*/ 0 w 12192000"/>
              <a:gd name="connsiteY6" fmla="*/ 524646 h 524646"/>
              <a:gd name="connsiteX7" fmla="*/ 0 w 12192000"/>
              <a:gd name="connsiteY7" fmla="*/ 3710 h 524646"/>
              <a:gd name="connsiteX0" fmla="*/ 0 w 12192000"/>
              <a:gd name="connsiteY0" fmla="*/ 3171 h 524107"/>
              <a:gd name="connsiteX1" fmla="*/ 11054576 w 12192000"/>
              <a:gd name="connsiteY1" fmla="*/ 0 h 524107"/>
              <a:gd name="connsiteX2" fmla="*/ 11296185 w 12192000"/>
              <a:gd name="connsiteY2" fmla="*/ 159836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05457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72609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825559 w 12192000"/>
              <a:gd name="connsiteY2" fmla="*/ 3719 h 524107"/>
              <a:gd name="connsiteX3" fmla="*/ 12192000 w 12192000"/>
              <a:gd name="connsiteY3" fmla="*/ 3171 h 524107"/>
              <a:gd name="connsiteX4" fmla="*/ 12192000 w 12192000"/>
              <a:gd name="connsiteY4" fmla="*/ 524107 h 524107"/>
              <a:gd name="connsiteX5" fmla="*/ 0 w 12192000"/>
              <a:gd name="connsiteY5" fmla="*/ 524107 h 524107"/>
              <a:gd name="connsiteX6" fmla="*/ 0 w 12192000"/>
              <a:gd name="connsiteY6" fmla="*/ 3171 h 524107"/>
              <a:gd name="connsiteX0" fmla="*/ 0 w 12192000"/>
              <a:gd name="connsiteY0" fmla="*/ 3171 h 524107"/>
              <a:gd name="connsiteX1" fmla="*/ 1142922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20936">
                <a:moveTo>
                  <a:pt x="0" y="0"/>
                </a:moveTo>
                <a:lnTo>
                  <a:pt x="12192000" y="0"/>
                </a:lnTo>
                <a:lnTo>
                  <a:pt x="12192000" y="520936"/>
                </a:lnTo>
                <a:lnTo>
                  <a:pt x="0" y="520936"/>
                </a:lnTo>
                <a:lnTo>
                  <a:pt x="0" y="0"/>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Parallelogram 5">
            <a:extLst>
              <a:ext uri="{FF2B5EF4-FFF2-40B4-BE49-F238E27FC236}">
                <a16:creationId xmlns:a16="http://schemas.microsoft.com/office/drawing/2014/main" id="{8A162E46-AFAD-E846-BF5C-F20FF11EA0EF}"/>
              </a:ext>
            </a:extLst>
          </p:cNvPr>
          <p:cNvSpPr/>
          <p:nvPr/>
        </p:nvSpPr>
        <p:spPr>
          <a:xfrm>
            <a:off x="11793977" y="6479366"/>
            <a:ext cx="397211" cy="384048"/>
          </a:xfrm>
          <a:prstGeom prst="parallelogram">
            <a:avLst>
              <a:gd name="adj" fmla="val 65219"/>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B9D49A6-86F7-B744-828A-D7C1D9D15D8C}"/>
              </a:ext>
            </a:extLst>
          </p:cNvPr>
          <p:cNvSpPr txBox="1"/>
          <p:nvPr/>
        </p:nvSpPr>
        <p:spPr>
          <a:xfrm>
            <a:off x="4800046" y="6477000"/>
            <a:ext cx="6947194" cy="369332"/>
          </a:xfrm>
          <a:prstGeom prst="rect">
            <a:avLst/>
          </a:prstGeom>
          <a:noFill/>
        </p:spPr>
        <p:txBody>
          <a:bodyPr wrap="square" rtlCol="0">
            <a:spAutoFit/>
          </a:bodyPr>
          <a:lstStyle/>
          <a:p>
            <a:pPr algn="r"/>
            <a:r>
              <a:rPr lang="en-US" dirty="0">
                <a:solidFill>
                  <a:schemeClr val="bg1"/>
                </a:solidFill>
                <a:latin typeface="Century Gothic" panose="020B0502020202020204" pitchFamily="34" charset="0"/>
              </a:rPr>
              <a:t>PROJECT COST + BUDGET</a:t>
            </a:r>
            <a:endParaRPr lang="en-US" dirty="0">
              <a:solidFill>
                <a:schemeClr val="bg1"/>
              </a:solidFill>
              <a:latin typeface="Century Gothic" panose="020B0502020202020204" pitchFamily="34" charset="0"/>
              <a:ea typeface="Arial" charset="0"/>
              <a:cs typeface="Arial" charset="0"/>
            </a:endParaRPr>
          </a:p>
        </p:txBody>
      </p:sp>
      <p:sp>
        <p:nvSpPr>
          <p:cNvPr id="38" name="TextBox 37">
            <a:extLst>
              <a:ext uri="{FF2B5EF4-FFF2-40B4-BE49-F238E27FC236}">
                <a16:creationId xmlns:a16="http://schemas.microsoft.com/office/drawing/2014/main" id="{A6C4B9E8-80D7-0E4C-98A0-080138C4551C}"/>
              </a:ext>
            </a:extLst>
          </p:cNvPr>
          <p:cNvSpPr txBox="1"/>
          <p:nvPr/>
        </p:nvSpPr>
        <p:spPr>
          <a:xfrm>
            <a:off x="367748" y="248400"/>
            <a:ext cx="5388013" cy="584775"/>
          </a:xfrm>
          <a:prstGeom prst="rect">
            <a:avLst/>
          </a:prstGeom>
          <a:noFill/>
        </p:spPr>
        <p:txBody>
          <a:bodyPr wrap="none" rtlCol="0">
            <a:spAutoFit/>
          </a:bodyPr>
          <a:lstStyle/>
          <a:p>
            <a:r>
              <a:rPr lang="en-US" sz="3200" dirty="0">
                <a:solidFill>
                  <a:schemeClr val="tx1">
                    <a:lumMod val="65000"/>
                    <a:lumOff val="35000"/>
                  </a:schemeClr>
                </a:solidFill>
                <a:latin typeface="Century Gothic" panose="020B0502020202020204" pitchFamily="34" charset="0"/>
              </a:rPr>
              <a:t>PROJECT COST + BUDGETS</a:t>
            </a:r>
          </a:p>
        </p:txBody>
      </p:sp>
    </p:spTree>
    <p:extLst>
      <p:ext uri="{BB962C8B-B14F-4D97-AF65-F5344CB8AC3E}">
        <p14:creationId xmlns:p14="http://schemas.microsoft.com/office/powerpoint/2010/main" val="553263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3ACF37A-639D-274A-B0A4-D757ADB93F82}"/>
              </a:ext>
            </a:extLst>
          </p:cNvPr>
          <p:cNvGrpSpPr/>
          <p:nvPr/>
        </p:nvGrpSpPr>
        <p:grpSpPr>
          <a:xfrm>
            <a:off x="7203068" y="-14628"/>
            <a:ext cx="5724680" cy="6219640"/>
            <a:chOff x="7203068" y="-14628"/>
            <a:chExt cx="5724680" cy="6219640"/>
          </a:xfrm>
        </p:grpSpPr>
        <p:sp>
          <p:nvSpPr>
            <p:cNvPr id="11" name="Triangle 10">
              <a:extLst>
                <a:ext uri="{FF2B5EF4-FFF2-40B4-BE49-F238E27FC236}">
                  <a16:creationId xmlns:a16="http://schemas.microsoft.com/office/drawing/2014/main" id="{429DFE3E-D028-C04F-B3A0-B74CB94EEB30}"/>
                </a:ext>
              </a:extLst>
            </p:cNvPr>
            <p:cNvSpPr/>
            <p:nvPr/>
          </p:nvSpPr>
          <p:spPr>
            <a:xfrm>
              <a:off x="8267700" y="1219200"/>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9B81F6BF-04D1-DF4B-8D33-710C5B8CFC59}"/>
                </a:ext>
              </a:extLst>
            </p:cNvPr>
            <p:cNvSpPr/>
            <p:nvPr/>
          </p:nvSpPr>
          <p:spPr>
            <a:xfrm rot="10800000">
              <a:off x="8267698" y="2340726"/>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5D95E705-9CAA-CC4E-AEE3-6DE5F2E382A9}"/>
                </a:ext>
              </a:extLst>
            </p:cNvPr>
            <p:cNvSpPr/>
            <p:nvPr/>
          </p:nvSpPr>
          <p:spPr>
            <a:xfrm>
              <a:off x="9117614" y="2441587"/>
              <a:ext cx="1498109" cy="1121526"/>
            </a:xfrm>
            <a:prstGeom prst="triangle">
              <a:avLst/>
            </a:prstGeom>
            <a:gradFill>
              <a:gsLst>
                <a:gs pos="82000">
                  <a:srgbClr val="00BD32"/>
                </a:gs>
                <a:gs pos="0">
                  <a:schemeClr val="bg1">
                    <a:alpha val="50000"/>
                  </a:schemeClr>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2A225979-6E54-2C41-8440-E84F8F423659}"/>
                </a:ext>
              </a:extLst>
            </p:cNvPr>
            <p:cNvSpPr/>
            <p:nvPr/>
          </p:nvSpPr>
          <p:spPr>
            <a:xfrm rot="10800000">
              <a:off x="9117612" y="3563113"/>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99D4EAFE-AD40-F242-B19C-EC8BEED0A088}"/>
                </a:ext>
              </a:extLst>
            </p:cNvPr>
            <p:cNvSpPr/>
            <p:nvPr/>
          </p:nvSpPr>
          <p:spPr>
            <a:xfrm rot="10800000">
              <a:off x="9118598" y="-14627"/>
              <a:ext cx="3073402" cy="230083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A2B5CDB3-4703-884E-8888-82E6BD01DAE1}"/>
                </a:ext>
              </a:extLst>
            </p:cNvPr>
            <p:cNvSpPr/>
            <p:nvPr/>
          </p:nvSpPr>
          <p:spPr>
            <a:xfrm>
              <a:off x="11194577" y="5032308"/>
              <a:ext cx="825935" cy="618318"/>
            </a:xfrm>
            <a:prstGeom prst="triangle">
              <a:avLst/>
            </a:prstGeom>
            <a:gradFill>
              <a:gsLst>
                <a:gs pos="100000">
                  <a:schemeClr val="bg1">
                    <a:alpha val="50000"/>
                  </a:schemeClr>
                </a:gs>
                <a:gs pos="0">
                  <a:schemeClr val="tx2">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B37C018E-2D3C-0A40-98D4-C97688179D36}"/>
                </a:ext>
              </a:extLst>
            </p:cNvPr>
            <p:cNvSpPr/>
            <p:nvPr/>
          </p:nvSpPr>
          <p:spPr>
            <a:xfrm rot="10800000">
              <a:off x="10726003" y="4976702"/>
              <a:ext cx="825935" cy="618318"/>
            </a:xfrm>
            <a:prstGeom prst="triangle">
              <a:avLst/>
            </a:prstGeom>
            <a:gradFill>
              <a:gsLst>
                <a:gs pos="82000">
                  <a:schemeClr val="tx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0F8664E2-1B3B-F04B-A23F-6AA993EB0DBD}"/>
                </a:ext>
              </a:extLst>
            </p:cNvPr>
            <p:cNvSpPr/>
            <p:nvPr/>
          </p:nvSpPr>
          <p:spPr>
            <a:xfrm>
              <a:off x="10726004" y="4358384"/>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CD4A0186-03F6-8746-98C4-D1BD3B8F6786}"/>
                </a:ext>
              </a:extLst>
            </p:cNvPr>
            <p:cNvSpPr/>
            <p:nvPr/>
          </p:nvSpPr>
          <p:spPr>
            <a:xfrm>
              <a:off x="10732980" y="2926103"/>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FA4807C0-7727-BF41-866A-DF249CD60615}"/>
                </a:ext>
              </a:extLst>
            </p:cNvPr>
            <p:cNvSpPr/>
            <p:nvPr/>
          </p:nvSpPr>
          <p:spPr>
            <a:xfrm rot="10800000">
              <a:off x="10732979" y="3544421"/>
              <a:ext cx="825935" cy="618318"/>
            </a:xfrm>
            <a:prstGeom prst="triangle">
              <a:avLst/>
            </a:prstGeom>
            <a:gradFill>
              <a:gsLst>
                <a:gs pos="100000">
                  <a:schemeClr val="bg1">
                    <a:alpha val="50000"/>
                  </a:schemeClr>
                </a:gs>
                <a:gs pos="0">
                  <a:schemeClr val="tx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50381D22-D3B8-894A-9A47-39C04AD55BF7}"/>
                </a:ext>
              </a:extLst>
            </p:cNvPr>
            <p:cNvSpPr/>
            <p:nvPr/>
          </p:nvSpPr>
          <p:spPr>
            <a:xfrm>
              <a:off x="11201553" y="3600027"/>
              <a:ext cx="825935" cy="618318"/>
            </a:xfrm>
            <a:prstGeom prst="triangle">
              <a:avLst/>
            </a:prstGeom>
            <a:gradFill>
              <a:gsLst>
                <a:gs pos="82000">
                  <a:srgbClr val="F0A62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64F35D60-F57E-114B-8851-C083C90EF4E9}"/>
                </a:ext>
              </a:extLst>
            </p:cNvPr>
            <p:cNvSpPr/>
            <p:nvPr/>
          </p:nvSpPr>
          <p:spPr>
            <a:xfrm rot="10800000">
              <a:off x="11201552" y="4218345"/>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BC2115BC-616E-8444-90D3-AABBF2EDE280}"/>
                </a:ext>
              </a:extLst>
            </p:cNvPr>
            <p:cNvSpPr/>
            <p:nvPr/>
          </p:nvSpPr>
          <p:spPr>
            <a:xfrm>
              <a:off x="9465415" y="5351037"/>
              <a:ext cx="613059" cy="458953"/>
            </a:xfrm>
            <a:prstGeom prst="triangle">
              <a:avLst/>
            </a:prstGeom>
            <a:gradFill>
              <a:gsLst>
                <a:gs pos="100000">
                  <a:schemeClr val="bg1">
                    <a:alpha val="50000"/>
                  </a:schemeClr>
                </a:gs>
                <a:gs pos="0">
                  <a:srgbClr val="92D05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62C6F799-B646-774D-873B-720F0728A0FE}"/>
                </a:ext>
              </a:extLst>
            </p:cNvPr>
            <p:cNvSpPr/>
            <p:nvPr/>
          </p:nvSpPr>
          <p:spPr>
            <a:xfrm rot="10800000">
              <a:off x="8796054" y="4684640"/>
              <a:ext cx="613059" cy="458953"/>
            </a:xfrm>
            <a:prstGeom prst="triangle">
              <a:avLst/>
            </a:prstGeom>
            <a:gradFill>
              <a:gsLst>
                <a:gs pos="82000">
                  <a:srgbClr val="00BD3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D8A653B3-917C-E540-A33D-3ED011DD4033}"/>
                </a:ext>
              </a:extLst>
            </p:cNvPr>
            <p:cNvSpPr/>
            <p:nvPr/>
          </p:nvSpPr>
          <p:spPr>
            <a:xfrm>
              <a:off x="8796055" y="4225687"/>
              <a:ext cx="613059" cy="458953"/>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9577DFA0-A9FF-2B43-A41F-171454BCED95}"/>
                </a:ext>
              </a:extLst>
            </p:cNvPr>
            <p:cNvSpPr/>
            <p:nvPr/>
          </p:nvSpPr>
          <p:spPr>
            <a:xfrm>
              <a:off x="11429639" y="676405"/>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8293E5CE-7736-014E-BA46-038367CFA867}"/>
                </a:ext>
              </a:extLst>
            </p:cNvPr>
            <p:cNvSpPr/>
            <p:nvPr/>
          </p:nvSpPr>
          <p:spPr>
            <a:xfrm rot="10800000">
              <a:off x="11429637" y="1797931"/>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D2A63E75-7A6F-5741-BA3D-44726B69F32E}"/>
                </a:ext>
              </a:extLst>
            </p:cNvPr>
            <p:cNvSpPr/>
            <p:nvPr/>
          </p:nvSpPr>
          <p:spPr>
            <a:xfrm rot="10800000">
              <a:off x="10001145" y="4978503"/>
              <a:ext cx="401094" cy="300270"/>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C86C96C2-EC63-4446-8E42-B69EE6D95E68}"/>
                </a:ext>
              </a:extLst>
            </p:cNvPr>
            <p:cNvSpPr/>
            <p:nvPr/>
          </p:nvSpPr>
          <p:spPr>
            <a:xfrm>
              <a:off x="8478550" y="3436582"/>
              <a:ext cx="401094" cy="300270"/>
            </a:xfrm>
            <a:prstGeom prst="triangl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C48F73DD-5553-A24C-88F5-CDEBD80B7A7F}"/>
                </a:ext>
              </a:extLst>
            </p:cNvPr>
            <p:cNvSpPr/>
            <p:nvPr/>
          </p:nvSpPr>
          <p:spPr>
            <a:xfrm>
              <a:off x="10560298" y="3911608"/>
              <a:ext cx="221130" cy="165545"/>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AD30F610-6AA6-FF44-841A-5C7C20FE3560}"/>
                </a:ext>
              </a:extLst>
            </p:cNvPr>
            <p:cNvSpPr/>
            <p:nvPr/>
          </p:nvSpPr>
          <p:spPr>
            <a:xfrm rot="10800000">
              <a:off x="10924816" y="6039467"/>
              <a:ext cx="221130" cy="165545"/>
            </a:xfrm>
            <a:prstGeom prst="triangl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8D623594-760C-A648-9544-55859D44E04A}"/>
                </a:ext>
              </a:extLst>
            </p:cNvPr>
            <p:cNvSpPr/>
            <p:nvPr/>
          </p:nvSpPr>
          <p:spPr>
            <a:xfrm rot="10800000">
              <a:off x="8157134" y="1651419"/>
              <a:ext cx="221130" cy="165545"/>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E9A0DB31-298F-CB4B-9985-0DEF1938C236}"/>
                </a:ext>
              </a:extLst>
            </p:cNvPr>
            <p:cNvSpPr/>
            <p:nvPr/>
          </p:nvSpPr>
          <p:spPr>
            <a:xfrm>
              <a:off x="11586492" y="2465841"/>
              <a:ext cx="221130" cy="165545"/>
            </a:xfrm>
            <a:prstGeom prst="triangl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86178D03-BDD4-F44D-9E8D-E43A118A7185}"/>
                </a:ext>
              </a:extLst>
            </p:cNvPr>
            <p:cNvSpPr/>
            <p:nvPr/>
          </p:nvSpPr>
          <p:spPr>
            <a:xfrm>
              <a:off x="8875258" y="425489"/>
              <a:ext cx="164136" cy="122877"/>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54BDC2D1-67D0-9342-B83E-65D164AB13D9}"/>
                </a:ext>
              </a:extLst>
            </p:cNvPr>
            <p:cNvSpPr/>
            <p:nvPr/>
          </p:nvSpPr>
          <p:spPr>
            <a:xfrm rot="10800000">
              <a:off x="11900905" y="4908188"/>
              <a:ext cx="164136" cy="122877"/>
            </a:xfrm>
            <a:prstGeom prst="triangl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0BBEA4D4-C4F5-7245-9715-3D202535A8DB}"/>
                </a:ext>
              </a:extLst>
            </p:cNvPr>
            <p:cNvSpPr/>
            <p:nvPr/>
          </p:nvSpPr>
          <p:spPr>
            <a:xfrm>
              <a:off x="9494499" y="1271969"/>
              <a:ext cx="401094" cy="300270"/>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813A3DAF-7C4C-FB42-916E-208F74FB0115}"/>
                </a:ext>
              </a:extLst>
            </p:cNvPr>
            <p:cNvSpPr/>
            <p:nvPr/>
          </p:nvSpPr>
          <p:spPr>
            <a:xfrm rot="10800000">
              <a:off x="7203068" y="-14628"/>
              <a:ext cx="1592986" cy="119255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38" name="Table 37">
            <a:extLst>
              <a:ext uri="{FF2B5EF4-FFF2-40B4-BE49-F238E27FC236}">
                <a16:creationId xmlns:a16="http://schemas.microsoft.com/office/drawing/2014/main" id="{F9CA47D4-F9F1-1E41-AFA1-13B627967D4B}"/>
              </a:ext>
            </a:extLst>
          </p:cNvPr>
          <p:cNvGraphicFramePr>
            <a:graphicFrameLocks noGrp="1"/>
          </p:cNvGraphicFramePr>
          <p:nvPr/>
        </p:nvGraphicFramePr>
        <p:xfrm>
          <a:off x="473711" y="1048010"/>
          <a:ext cx="7926578" cy="4844253"/>
        </p:xfrm>
        <a:graphic>
          <a:graphicData uri="http://schemas.openxmlformats.org/drawingml/2006/table">
            <a:tbl>
              <a:tblPr>
                <a:effectLst>
                  <a:outerShdw blurRad="114300" dist="88900" dir="8100000" algn="tr" rotWithShape="0">
                    <a:schemeClr val="bg1">
                      <a:lumMod val="50000"/>
                      <a:alpha val="40000"/>
                    </a:schemeClr>
                  </a:outerShdw>
                  <a:reflection blurRad="6350" stA="52000" endA="300" endPos="35000" dir="5400000" sy="-100000" algn="bl" rotWithShape="0"/>
                </a:effectLst>
                <a:tableStyleId>{5C22544A-7EE6-4342-B048-85BDC9FD1C3A}</a:tableStyleId>
              </a:tblPr>
              <a:tblGrid>
                <a:gridCol w="7926578">
                  <a:extLst>
                    <a:ext uri="{9D8B030D-6E8A-4147-A177-3AD203B41FA5}">
                      <a16:colId xmlns:a16="http://schemas.microsoft.com/office/drawing/2014/main" val="155532388"/>
                    </a:ext>
                  </a:extLst>
                </a:gridCol>
              </a:tblGrid>
              <a:tr h="4844253">
                <a:tc>
                  <a:txBody>
                    <a:bodyPr/>
                    <a:lstStyle/>
                    <a:p>
                      <a:pPr algn="l" fontAlgn="ctr"/>
                      <a:r>
                        <a:rPr lang="en-US" sz="1600" b="0" i="0" u="none" strike="noStrike" dirty="0">
                          <a:solidFill>
                            <a:schemeClr val="tx1"/>
                          </a:solidFill>
                          <a:effectLst/>
                          <a:latin typeface="Century Gothic" panose="020B0502020202020204" pitchFamily="34" charset="0"/>
                        </a:rPr>
                        <a:t>Enter Text</a:t>
                      </a:r>
                    </a:p>
                  </a:txBody>
                  <a:tcPr marL="274320" marR="274320" marT="182880"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gs>
                        <a:gs pos="100000">
                          <a:schemeClr val="bg1">
                            <a:alpha val="49000"/>
                          </a:schemeClr>
                        </a:gs>
                      </a:gsLst>
                      <a:lin ang="2700000" scaled="0"/>
                    </a:gradFill>
                  </a:tcPr>
                </a:tc>
                <a:extLst>
                  <a:ext uri="{0D108BD9-81ED-4DB2-BD59-A6C34878D82A}">
                    <a16:rowId xmlns:a16="http://schemas.microsoft.com/office/drawing/2014/main" val="2846645468"/>
                  </a:ext>
                </a:extLst>
              </a:tr>
            </a:tbl>
          </a:graphicData>
        </a:graphic>
      </p:graphicFrame>
      <p:sp>
        <p:nvSpPr>
          <p:cNvPr id="39" name="TextBox 38">
            <a:extLst>
              <a:ext uri="{FF2B5EF4-FFF2-40B4-BE49-F238E27FC236}">
                <a16:creationId xmlns:a16="http://schemas.microsoft.com/office/drawing/2014/main" id="{89CDDD26-9A42-614D-92CF-ED2AD642A763}"/>
              </a:ext>
            </a:extLst>
          </p:cNvPr>
          <p:cNvSpPr txBox="1"/>
          <p:nvPr/>
        </p:nvSpPr>
        <p:spPr>
          <a:xfrm>
            <a:off x="367748" y="248400"/>
            <a:ext cx="1444626" cy="584775"/>
          </a:xfrm>
          <a:prstGeom prst="rect">
            <a:avLst/>
          </a:prstGeom>
          <a:noFill/>
        </p:spPr>
        <p:txBody>
          <a:bodyPr wrap="none" rtlCol="0">
            <a:spAutoFit/>
          </a:bodyPr>
          <a:lstStyle/>
          <a:p>
            <a:r>
              <a:rPr lang="en-US" sz="3200" dirty="0">
                <a:solidFill>
                  <a:schemeClr val="tx1">
                    <a:lumMod val="65000"/>
                    <a:lumOff val="35000"/>
                  </a:schemeClr>
                </a:solidFill>
                <a:latin typeface="Century Gothic" panose="020B0502020202020204" pitchFamily="34" charset="0"/>
              </a:rPr>
              <a:t>NOTES</a:t>
            </a:r>
          </a:p>
        </p:txBody>
      </p:sp>
      <p:sp>
        <p:nvSpPr>
          <p:cNvPr id="7" name="TextBox 6"/>
          <p:cNvSpPr txBox="1"/>
          <p:nvPr/>
        </p:nvSpPr>
        <p:spPr>
          <a:xfrm>
            <a:off x="3781586" y="6477000"/>
            <a:ext cx="8283455" cy="369332"/>
          </a:xfrm>
          <a:prstGeom prst="rect">
            <a:avLst/>
          </a:prstGeom>
          <a:noFill/>
        </p:spPr>
        <p:txBody>
          <a:bodyPr wrap="square" rtlCol="0">
            <a:spAutoFit/>
          </a:bodyPr>
          <a:lstStyle/>
          <a:p>
            <a:pPr algn="r"/>
            <a:r>
              <a:rPr lang="en-US" b="1" dirty="0">
                <a:solidFill>
                  <a:schemeClr val="bg1"/>
                </a:solidFill>
                <a:latin typeface="Century Gothic" panose="020B0502020202020204" pitchFamily="34" charset="0"/>
                <a:ea typeface="Arial" charset="0"/>
                <a:cs typeface="Arial" charset="0"/>
              </a:rPr>
              <a:t>PROJECT REPORT</a:t>
            </a:r>
          </a:p>
        </p:txBody>
      </p:sp>
      <p:sp>
        <p:nvSpPr>
          <p:cNvPr id="5" name="Rectangle 7">
            <a:extLst>
              <a:ext uri="{FF2B5EF4-FFF2-40B4-BE49-F238E27FC236}">
                <a16:creationId xmlns:a16="http://schemas.microsoft.com/office/drawing/2014/main" id="{CF8312F4-008A-8B46-B9CC-E4456F84C996}"/>
              </a:ext>
            </a:extLst>
          </p:cNvPr>
          <p:cNvSpPr/>
          <p:nvPr/>
        </p:nvSpPr>
        <p:spPr>
          <a:xfrm>
            <a:off x="0" y="6479366"/>
            <a:ext cx="12192000" cy="384048"/>
          </a:xfrm>
          <a:custGeom>
            <a:avLst/>
            <a:gdLst>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 name="connsiteX0" fmla="*/ 0 w 12192000"/>
              <a:gd name="connsiteY0" fmla="*/ 3171 h 524107"/>
              <a:gd name="connsiteX1" fmla="*/ 1105457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6887 h 527823"/>
              <a:gd name="connsiteX1" fmla="*/ 11054576 w 12192000"/>
              <a:gd name="connsiteY1" fmla="*/ 3716 h 527823"/>
              <a:gd name="connsiteX2" fmla="*/ 11288751 w 12192000"/>
              <a:gd name="connsiteY2" fmla="*/ 0 h 527823"/>
              <a:gd name="connsiteX3" fmla="*/ 12192000 w 12192000"/>
              <a:gd name="connsiteY3" fmla="*/ 6887 h 527823"/>
              <a:gd name="connsiteX4" fmla="*/ 12192000 w 12192000"/>
              <a:gd name="connsiteY4" fmla="*/ 527823 h 527823"/>
              <a:gd name="connsiteX5" fmla="*/ 0 w 12192000"/>
              <a:gd name="connsiteY5" fmla="*/ 527823 h 527823"/>
              <a:gd name="connsiteX6" fmla="*/ 0 w 12192000"/>
              <a:gd name="connsiteY6" fmla="*/ 6887 h 527823"/>
              <a:gd name="connsiteX0" fmla="*/ 0 w 12192000"/>
              <a:gd name="connsiteY0" fmla="*/ 6887 h 527823"/>
              <a:gd name="connsiteX1" fmla="*/ 11054576 w 12192000"/>
              <a:gd name="connsiteY1" fmla="*/ 3716 h 527823"/>
              <a:gd name="connsiteX2" fmla="*/ 11288751 w 12192000"/>
              <a:gd name="connsiteY2" fmla="*/ 0 h 527823"/>
              <a:gd name="connsiteX3" fmla="*/ 11508059 w 12192000"/>
              <a:gd name="connsiteY3" fmla="*/ 7434 h 527823"/>
              <a:gd name="connsiteX4" fmla="*/ 12192000 w 12192000"/>
              <a:gd name="connsiteY4" fmla="*/ 6887 h 527823"/>
              <a:gd name="connsiteX5" fmla="*/ 12192000 w 12192000"/>
              <a:gd name="connsiteY5" fmla="*/ 527823 h 527823"/>
              <a:gd name="connsiteX6" fmla="*/ 0 w 12192000"/>
              <a:gd name="connsiteY6" fmla="*/ 527823 h 527823"/>
              <a:gd name="connsiteX7" fmla="*/ 0 w 12192000"/>
              <a:gd name="connsiteY7" fmla="*/ 6887 h 527823"/>
              <a:gd name="connsiteX0" fmla="*/ 0 w 12192000"/>
              <a:gd name="connsiteY0" fmla="*/ 3171 h 524107"/>
              <a:gd name="connsiteX1" fmla="*/ 11054576 w 12192000"/>
              <a:gd name="connsiteY1" fmla="*/ 0 h 524107"/>
              <a:gd name="connsiteX2" fmla="*/ 11296185 w 12192000"/>
              <a:gd name="connsiteY2" fmla="*/ 159836 h 524107"/>
              <a:gd name="connsiteX3" fmla="*/ 11508059 w 12192000"/>
              <a:gd name="connsiteY3" fmla="*/ 3718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710 h 524646"/>
              <a:gd name="connsiteX1" fmla="*/ 11054576 w 12192000"/>
              <a:gd name="connsiteY1" fmla="*/ 539 h 524646"/>
              <a:gd name="connsiteX2" fmla="*/ 11296185 w 12192000"/>
              <a:gd name="connsiteY2" fmla="*/ 160375 h 524646"/>
              <a:gd name="connsiteX3" fmla="*/ 11784284 w 12192000"/>
              <a:gd name="connsiteY3" fmla="*/ 0 h 524646"/>
              <a:gd name="connsiteX4" fmla="*/ 12192000 w 12192000"/>
              <a:gd name="connsiteY4" fmla="*/ 3710 h 524646"/>
              <a:gd name="connsiteX5" fmla="*/ 12192000 w 12192000"/>
              <a:gd name="connsiteY5" fmla="*/ 524646 h 524646"/>
              <a:gd name="connsiteX6" fmla="*/ 0 w 12192000"/>
              <a:gd name="connsiteY6" fmla="*/ 524646 h 524646"/>
              <a:gd name="connsiteX7" fmla="*/ 0 w 12192000"/>
              <a:gd name="connsiteY7" fmla="*/ 3710 h 524646"/>
              <a:gd name="connsiteX0" fmla="*/ 0 w 12192000"/>
              <a:gd name="connsiteY0" fmla="*/ 3171 h 524107"/>
              <a:gd name="connsiteX1" fmla="*/ 11054576 w 12192000"/>
              <a:gd name="connsiteY1" fmla="*/ 0 h 524107"/>
              <a:gd name="connsiteX2" fmla="*/ 11296185 w 12192000"/>
              <a:gd name="connsiteY2" fmla="*/ 159836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05457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72609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825559 w 12192000"/>
              <a:gd name="connsiteY2" fmla="*/ 3719 h 524107"/>
              <a:gd name="connsiteX3" fmla="*/ 12192000 w 12192000"/>
              <a:gd name="connsiteY3" fmla="*/ 3171 h 524107"/>
              <a:gd name="connsiteX4" fmla="*/ 12192000 w 12192000"/>
              <a:gd name="connsiteY4" fmla="*/ 524107 h 524107"/>
              <a:gd name="connsiteX5" fmla="*/ 0 w 12192000"/>
              <a:gd name="connsiteY5" fmla="*/ 524107 h 524107"/>
              <a:gd name="connsiteX6" fmla="*/ 0 w 12192000"/>
              <a:gd name="connsiteY6" fmla="*/ 3171 h 524107"/>
              <a:gd name="connsiteX0" fmla="*/ 0 w 12192000"/>
              <a:gd name="connsiteY0" fmla="*/ 3171 h 524107"/>
              <a:gd name="connsiteX1" fmla="*/ 1142922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20936">
                <a:moveTo>
                  <a:pt x="0" y="0"/>
                </a:moveTo>
                <a:lnTo>
                  <a:pt x="12192000" y="0"/>
                </a:lnTo>
                <a:lnTo>
                  <a:pt x="12192000" y="520936"/>
                </a:lnTo>
                <a:lnTo>
                  <a:pt x="0" y="520936"/>
                </a:lnTo>
                <a:lnTo>
                  <a:pt x="0" y="0"/>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Parallelogram 5">
            <a:extLst>
              <a:ext uri="{FF2B5EF4-FFF2-40B4-BE49-F238E27FC236}">
                <a16:creationId xmlns:a16="http://schemas.microsoft.com/office/drawing/2014/main" id="{8A162E46-AFAD-E846-BF5C-F20FF11EA0EF}"/>
              </a:ext>
            </a:extLst>
          </p:cNvPr>
          <p:cNvSpPr/>
          <p:nvPr/>
        </p:nvSpPr>
        <p:spPr>
          <a:xfrm>
            <a:off x="11793977" y="6479366"/>
            <a:ext cx="397211" cy="384048"/>
          </a:xfrm>
          <a:prstGeom prst="parallelogram">
            <a:avLst>
              <a:gd name="adj" fmla="val 65219"/>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B9D49A6-86F7-B744-828A-D7C1D9D15D8C}"/>
              </a:ext>
            </a:extLst>
          </p:cNvPr>
          <p:cNvSpPr txBox="1"/>
          <p:nvPr/>
        </p:nvSpPr>
        <p:spPr>
          <a:xfrm>
            <a:off x="4800046" y="6477000"/>
            <a:ext cx="6947194" cy="369332"/>
          </a:xfrm>
          <a:prstGeom prst="rect">
            <a:avLst/>
          </a:prstGeom>
          <a:noFill/>
        </p:spPr>
        <p:txBody>
          <a:bodyPr wrap="square" rtlCol="0">
            <a:spAutoFit/>
          </a:bodyPr>
          <a:lstStyle/>
          <a:p>
            <a:pPr algn="r"/>
            <a:r>
              <a:rPr lang="en-US" dirty="0">
                <a:solidFill>
                  <a:schemeClr val="bg1"/>
                </a:solidFill>
                <a:latin typeface="Century Gothic" panose="020B0502020202020204" pitchFamily="34" charset="0"/>
                <a:ea typeface="Arial" charset="0"/>
                <a:cs typeface="Arial" charset="0"/>
              </a:rPr>
              <a:t>NOTES</a:t>
            </a:r>
          </a:p>
        </p:txBody>
      </p:sp>
    </p:spTree>
    <p:extLst>
      <p:ext uri="{BB962C8B-B14F-4D97-AF65-F5344CB8AC3E}">
        <p14:creationId xmlns:p14="http://schemas.microsoft.com/office/powerpoint/2010/main" val="822524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3786466325"/>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4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286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3ACF37A-639D-274A-B0A4-D757ADB93F82}"/>
              </a:ext>
            </a:extLst>
          </p:cNvPr>
          <p:cNvGrpSpPr/>
          <p:nvPr/>
        </p:nvGrpSpPr>
        <p:grpSpPr>
          <a:xfrm>
            <a:off x="7203068" y="-14628"/>
            <a:ext cx="5724680" cy="6219640"/>
            <a:chOff x="7203068" y="-14628"/>
            <a:chExt cx="5724680" cy="6219640"/>
          </a:xfrm>
        </p:grpSpPr>
        <p:sp>
          <p:nvSpPr>
            <p:cNvPr id="11" name="Triangle 10">
              <a:extLst>
                <a:ext uri="{FF2B5EF4-FFF2-40B4-BE49-F238E27FC236}">
                  <a16:creationId xmlns:a16="http://schemas.microsoft.com/office/drawing/2014/main" id="{429DFE3E-D028-C04F-B3A0-B74CB94EEB30}"/>
                </a:ext>
              </a:extLst>
            </p:cNvPr>
            <p:cNvSpPr/>
            <p:nvPr/>
          </p:nvSpPr>
          <p:spPr>
            <a:xfrm>
              <a:off x="8267700" y="1219200"/>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9B81F6BF-04D1-DF4B-8D33-710C5B8CFC59}"/>
                </a:ext>
              </a:extLst>
            </p:cNvPr>
            <p:cNvSpPr/>
            <p:nvPr/>
          </p:nvSpPr>
          <p:spPr>
            <a:xfrm rot="10800000">
              <a:off x="8267698" y="2340726"/>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5D95E705-9CAA-CC4E-AEE3-6DE5F2E382A9}"/>
                </a:ext>
              </a:extLst>
            </p:cNvPr>
            <p:cNvSpPr/>
            <p:nvPr/>
          </p:nvSpPr>
          <p:spPr>
            <a:xfrm>
              <a:off x="9117614" y="2441587"/>
              <a:ext cx="1498109" cy="1121526"/>
            </a:xfrm>
            <a:prstGeom prst="triangle">
              <a:avLst/>
            </a:prstGeom>
            <a:gradFill>
              <a:gsLst>
                <a:gs pos="82000">
                  <a:srgbClr val="00BD32"/>
                </a:gs>
                <a:gs pos="0">
                  <a:schemeClr val="bg1">
                    <a:alpha val="50000"/>
                  </a:schemeClr>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2A225979-6E54-2C41-8440-E84F8F423659}"/>
                </a:ext>
              </a:extLst>
            </p:cNvPr>
            <p:cNvSpPr/>
            <p:nvPr/>
          </p:nvSpPr>
          <p:spPr>
            <a:xfrm rot="10800000">
              <a:off x="9117612" y="3563113"/>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99D4EAFE-AD40-F242-B19C-EC8BEED0A088}"/>
                </a:ext>
              </a:extLst>
            </p:cNvPr>
            <p:cNvSpPr/>
            <p:nvPr/>
          </p:nvSpPr>
          <p:spPr>
            <a:xfrm rot="10800000">
              <a:off x="9118598" y="-14627"/>
              <a:ext cx="3073402" cy="230083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A2B5CDB3-4703-884E-8888-82E6BD01DAE1}"/>
                </a:ext>
              </a:extLst>
            </p:cNvPr>
            <p:cNvSpPr/>
            <p:nvPr/>
          </p:nvSpPr>
          <p:spPr>
            <a:xfrm>
              <a:off x="11194577" y="5032308"/>
              <a:ext cx="825935" cy="618318"/>
            </a:xfrm>
            <a:prstGeom prst="triangle">
              <a:avLst/>
            </a:prstGeom>
            <a:gradFill>
              <a:gsLst>
                <a:gs pos="100000">
                  <a:schemeClr val="bg1">
                    <a:alpha val="50000"/>
                  </a:schemeClr>
                </a:gs>
                <a:gs pos="0">
                  <a:schemeClr val="tx2">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B37C018E-2D3C-0A40-98D4-C97688179D36}"/>
                </a:ext>
              </a:extLst>
            </p:cNvPr>
            <p:cNvSpPr/>
            <p:nvPr/>
          </p:nvSpPr>
          <p:spPr>
            <a:xfrm rot="10800000">
              <a:off x="10726003" y="4976702"/>
              <a:ext cx="825935" cy="618318"/>
            </a:xfrm>
            <a:prstGeom prst="triangle">
              <a:avLst/>
            </a:prstGeom>
            <a:gradFill>
              <a:gsLst>
                <a:gs pos="82000">
                  <a:schemeClr val="tx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0F8664E2-1B3B-F04B-A23F-6AA993EB0DBD}"/>
                </a:ext>
              </a:extLst>
            </p:cNvPr>
            <p:cNvSpPr/>
            <p:nvPr/>
          </p:nvSpPr>
          <p:spPr>
            <a:xfrm>
              <a:off x="10726004" y="4358384"/>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CD4A0186-03F6-8746-98C4-D1BD3B8F6786}"/>
                </a:ext>
              </a:extLst>
            </p:cNvPr>
            <p:cNvSpPr/>
            <p:nvPr/>
          </p:nvSpPr>
          <p:spPr>
            <a:xfrm>
              <a:off x="10732980" y="2926103"/>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FA4807C0-7727-BF41-866A-DF249CD60615}"/>
                </a:ext>
              </a:extLst>
            </p:cNvPr>
            <p:cNvSpPr/>
            <p:nvPr/>
          </p:nvSpPr>
          <p:spPr>
            <a:xfrm rot="10800000">
              <a:off x="10732979" y="3544421"/>
              <a:ext cx="825935" cy="618318"/>
            </a:xfrm>
            <a:prstGeom prst="triangle">
              <a:avLst/>
            </a:prstGeom>
            <a:gradFill>
              <a:gsLst>
                <a:gs pos="100000">
                  <a:schemeClr val="bg1">
                    <a:alpha val="50000"/>
                  </a:schemeClr>
                </a:gs>
                <a:gs pos="0">
                  <a:schemeClr val="tx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50381D22-D3B8-894A-9A47-39C04AD55BF7}"/>
                </a:ext>
              </a:extLst>
            </p:cNvPr>
            <p:cNvSpPr/>
            <p:nvPr/>
          </p:nvSpPr>
          <p:spPr>
            <a:xfrm>
              <a:off x="11201553" y="3600027"/>
              <a:ext cx="825935" cy="618318"/>
            </a:xfrm>
            <a:prstGeom prst="triangle">
              <a:avLst/>
            </a:prstGeom>
            <a:gradFill>
              <a:gsLst>
                <a:gs pos="82000">
                  <a:srgbClr val="F0A62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64F35D60-F57E-114B-8851-C083C90EF4E9}"/>
                </a:ext>
              </a:extLst>
            </p:cNvPr>
            <p:cNvSpPr/>
            <p:nvPr/>
          </p:nvSpPr>
          <p:spPr>
            <a:xfrm rot="10800000">
              <a:off x="11201552" y="4218345"/>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BC2115BC-616E-8444-90D3-AABBF2EDE280}"/>
                </a:ext>
              </a:extLst>
            </p:cNvPr>
            <p:cNvSpPr/>
            <p:nvPr/>
          </p:nvSpPr>
          <p:spPr>
            <a:xfrm>
              <a:off x="9465415" y="5351037"/>
              <a:ext cx="613059" cy="458953"/>
            </a:xfrm>
            <a:prstGeom prst="triangle">
              <a:avLst/>
            </a:prstGeom>
            <a:gradFill>
              <a:gsLst>
                <a:gs pos="100000">
                  <a:schemeClr val="bg1">
                    <a:alpha val="50000"/>
                  </a:schemeClr>
                </a:gs>
                <a:gs pos="0">
                  <a:srgbClr val="92D05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62C6F799-B646-774D-873B-720F0728A0FE}"/>
                </a:ext>
              </a:extLst>
            </p:cNvPr>
            <p:cNvSpPr/>
            <p:nvPr/>
          </p:nvSpPr>
          <p:spPr>
            <a:xfrm rot="10800000">
              <a:off x="8796054" y="4684640"/>
              <a:ext cx="613059" cy="458953"/>
            </a:xfrm>
            <a:prstGeom prst="triangle">
              <a:avLst/>
            </a:prstGeom>
            <a:gradFill>
              <a:gsLst>
                <a:gs pos="82000">
                  <a:srgbClr val="00BD3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D8A653B3-917C-E540-A33D-3ED011DD4033}"/>
                </a:ext>
              </a:extLst>
            </p:cNvPr>
            <p:cNvSpPr/>
            <p:nvPr/>
          </p:nvSpPr>
          <p:spPr>
            <a:xfrm>
              <a:off x="8796055" y="4225687"/>
              <a:ext cx="613059" cy="458953"/>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9577DFA0-A9FF-2B43-A41F-171454BCED95}"/>
                </a:ext>
              </a:extLst>
            </p:cNvPr>
            <p:cNvSpPr/>
            <p:nvPr/>
          </p:nvSpPr>
          <p:spPr>
            <a:xfrm>
              <a:off x="11429639" y="676405"/>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8293E5CE-7736-014E-BA46-038367CFA867}"/>
                </a:ext>
              </a:extLst>
            </p:cNvPr>
            <p:cNvSpPr/>
            <p:nvPr/>
          </p:nvSpPr>
          <p:spPr>
            <a:xfrm rot="10800000">
              <a:off x="11429637" y="1797931"/>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D2A63E75-7A6F-5741-BA3D-44726B69F32E}"/>
                </a:ext>
              </a:extLst>
            </p:cNvPr>
            <p:cNvSpPr/>
            <p:nvPr/>
          </p:nvSpPr>
          <p:spPr>
            <a:xfrm rot="10800000">
              <a:off x="10001145" y="4978503"/>
              <a:ext cx="401094" cy="300270"/>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C86C96C2-EC63-4446-8E42-B69EE6D95E68}"/>
                </a:ext>
              </a:extLst>
            </p:cNvPr>
            <p:cNvSpPr/>
            <p:nvPr/>
          </p:nvSpPr>
          <p:spPr>
            <a:xfrm>
              <a:off x="8478550" y="3436582"/>
              <a:ext cx="401094" cy="300270"/>
            </a:xfrm>
            <a:prstGeom prst="triangl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C48F73DD-5553-A24C-88F5-CDEBD80B7A7F}"/>
                </a:ext>
              </a:extLst>
            </p:cNvPr>
            <p:cNvSpPr/>
            <p:nvPr/>
          </p:nvSpPr>
          <p:spPr>
            <a:xfrm>
              <a:off x="10560298" y="3911608"/>
              <a:ext cx="221130" cy="165545"/>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AD30F610-6AA6-FF44-841A-5C7C20FE3560}"/>
                </a:ext>
              </a:extLst>
            </p:cNvPr>
            <p:cNvSpPr/>
            <p:nvPr/>
          </p:nvSpPr>
          <p:spPr>
            <a:xfrm rot="10800000">
              <a:off x="10924816" y="6039467"/>
              <a:ext cx="221130" cy="165545"/>
            </a:xfrm>
            <a:prstGeom prst="triangl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8D623594-760C-A648-9544-55859D44E04A}"/>
                </a:ext>
              </a:extLst>
            </p:cNvPr>
            <p:cNvSpPr/>
            <p:nvPr/>
          </p:nvSpPr>
          <p:spPr>
            <a:xfrm rot="10800000">
              <a:off x="8157134" y="1651419"/>
              <a:ext cx="221130" cy="165545"/>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E9A0DB31-298F-CB4B-9985-0DEF1938C236}"/>
                </a:ext>
              </a:extLst>
            </p:cNvPr>
            <p:cNvSpPr/>
            <p:nvPr/>
          </p:nvSpPr>
          <p:spPr>
            <a:xfrm>
              <a:off x="11586492" y="2465841"/>
              <a:ext cx="221130" cy="165545"/>
            </a:xfrm>
            <a:prstGeom prst="triangl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86178D03-BDD4-F44D-9E8D-E43A118A7185}"/>
                </a:ext>
              </a:extLst>
            </p:cNvPr>
            <p:cNvSpPr/>
            <p:nvPr/>
          </p:nvSpPr>
          <p:spPr>
            <a:xfrm>
              <a:off x="8875258" y="425489"/>
              <a:ext cx="164136" cy="122877"/>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54BDC2D1-67D0-9342-B83E-65D164AB13D9}"/>
                </a:ext>
              </a:extLst>
            </p:cNvPr>
            <p:cNvSpPr/>
            <p:nvPr/>
          </p:nvSpPr>
          <p:spPr>
            <a:xfrm rot="10800000">
              <a:off x="11900905" y="4908188"/>
              <a:ext cx="164136" cy="122877"/>
            </a:xfrm>
            <a:prstGeom prst="triangl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0BBEA4D4-C4F5-7245-9715-3D202535A8DB}"/>
                </a:ext>
              </a:extLst>
            </p:cNvPr>
            <p:cNvSpPr/>
            <p:nvPr/>
          </p:nvSpPr>
          <p:spPr>
            <a:xfrm>
              <a:off x="9494499" y="1271969"/>
              <a:ext cx="401094" cy="300270"/>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813A3DAF-7C4C-FB42-916E-208F74FB0115}"/>
                </a:ext>
              </a:extLst>
            </p:cNvPr>
            <p:cNvSpPr/>
            <p:nvPr/>
          </p:nvSpPr>
          <p:spPr>
            <a:xfrm rot="10800000">
              <a:off x="7203068" y="-14628"/>
              <a:ext cx="1592986" cy="119255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p:cNvSpPr txBox="1"/>
          <p:nvPr/>
        </p:nvSpPr>
        <p:spPr>
          <a:xfrm>
            <a:off x="3781586" y="6477000"/>
            <a:ext cx="8283455" cy="369332"/>
          </a:xfrm>
          <a:prstGeom prst="rect">
            <a:avLst/>
          </a:prstGeom>
          <a:noFill/>
        </p:spPr>
        <p:txBody>
          <a:bodyPr wrap="square" rtlCol="0">
            <a:spAutoFit/>
          </a:bodyPr>
          <a:lstStyle/>
          <a:p>
            <a:pPr algn="r"/>
            <a:r>
              <a:rPr lang="en-US" b="1" dirty="0">
                <a:solidFill>
                  <a:schemeClr val="bg1"/>
                </a:solidFill>
                <a:latin typeface="Century Gothic" panose="020B0502020202020204" pitchFamily="34" charset="0"/>
                <a:ea typeface="Arial" charset="0"/>
                <a:cs typeface="Arial" charset="0"/>
              </a:rPr>
              <a:t>PROJECT REPORT</a:t>
            </a:r>
          </a:p>
        </p:txBody>
      </p:sp>
      <p:sp>
        <p:nvSpPr>
          <p:cNvPr id="5" name="Rectangle 7">
            <a:extLst>
              <a:ext uri="{FF2B5EF4-FFF2-40B4-BE49-F238E27FC236}">
                <a16:creationId xmlns:a16="http://schemas.microsoft.com/office/drawing/2014/main" id="{CF8312F4-008A-8B46-B9CC-E4456F84C996}"/>
              </a:ext>
            </a:extLst>
          </p:cNvPr>
          <p:cNvSpPr/>
          <p:nvPr/>
        </p:nvSpPr>
        <p:spPr>
          <a:xfrm>
            <a:off x="0" y="6479366"/>
            <a:ext cx="12192000" cy="384048"/>
          </a:xfrm>
          <a:custGeom>
            <a:avLst/>
            <a:gdLst>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 name="connsiteX0" fmla="*/ 0 w 12192000"/>
              <a:gd name="connsiteY0" fmla="*/ 3171 h 524107"/>
              <a:gd name="connsiteX1" fmla="*/ 1105457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6887 h 527823"/>
              <a:gd name="connsiteX1" fmla="*/ 11054576 w 12192000"/>
              <a:gd name="connsiteY1" fmla="*/ 3716 h 527823"/>
              <a:gd name="connsiteX2" fmla="*/ 11288751 w 12192000"/>
              <a:gd name="connsiteY2" fmla="*/ 0 h 527823"/>
              <a:gd name="connsiteX3" fmla="*/ 12192000 w 12192000"/>
              <a:gd name="connsiteY3" fmla="*/ 6887 h 527823"/>
              <a:gd name="connsiteX4" fmla="*/ 12192000 w 12192000"/>
              <a:gd name="connsiteY4" fmla="*/ 527823 h 527823"/>
              <a:gd name="connsiteX5" fmla="*/ 0 w 12192000"/>
              <a:gd name="connsiteY5" fmla="*/ 527823 h 527823"/>
              <a:gd name="connsiteX6" fmla="*/ 0 w 12192000"/>
              <a:gd name="connsiteY6" fmla="*/ 6887 h 527823"/>
              <a:gd name="connsiteX0" fmla="*/ 0 w 12192000"/>
              <a:gd name="connsiteY0" fmla="*/ 6887 h 527823"/>
              <a:gd name="connsiteX1" fmla="*/ 11054576 w 12192000"/>
              <a:gd name="connsiteY1" fmla="*/ 3716 h 527823"/>
              <a:gd name="connsiteX2" fmla="*/ 11288751 w 12192000"/>
              <a:gd name="connsiteY2" fmla="*/ 0 h 527823"/>
              <a:gd name="connsiteX3" fmla="*/ 11508059 w 12192000"/>
              <a:gd name="connsiteY3" fmla="*/ 7434 h 527823"/>
              <a:gd name="connsiteX4" fmla="*/ 12192000 w 12192000"/>
              <a:gd name="connsiteY4" fmla="*/ 6887 h 527823"/>
              <a:gd name="connsiteX5" fmla="*/ 12192000 w 12192000"/>
              <a:gd name="connsiteY5" fmla="*/ 527823 h 527823"/>
              <a:gd name="connsiteX6" fmla="*/ 0 w 12192000"/>
              <a:gd name="connsiteY6" fmla="*/ 527823 h 527823"/>
              <a:gd name="connsiteX7" fmla="*/ 0 w 12192000"/>
              <a:gd name="connsiteY7" fmla="*/ 6887 h 527823"/>
              <a:gd name="connsiteX0" fmla="*/ 0 w 12192000"/>
              <a:gd name="connsiteY0" fmla="*/ 3171 h 524107"/>
              <a:gd name="connsiteX1" fmla="*/ 11054576 w 12192000"/>
              <a:gd name="connsiteY1" fmla="*/ 0 h 524107"/>
              <a:gd name="connsiteX2" fmla="*/ 11296185 w 12192000"/>
              <a:gd name="connsiteY2" fmla="*/ 159836 h 524107"/>
              <a:gd name="connsiteX3" fmla="*/ 11508059 w 12192000"/>
              <a:gd name="connsiteY3" fmla="*/ 3718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710 h 524646"/>
              <a:gd name="connsiteX1" fmla="*/ 11054576 w 12192000"/>
              <a:gd name="connsiteY1" fmla="*/ 539 h 524646"/>
              <a:gd name="connsiteX2" fmla="*/ 11296185 w 12192000"/>
              <a:gd name="connsiteY2" fmla="*/ 160375 h 524646"/>
              <a:gd name="connsiteX3" fmla="*/ 11784284 w 12192000"/>
              <a:gd name="connsiteY3" fmla="*/ 0 h 524646"/>
              <a:gd name="connsiteX4" fmla="*/ 12192000 w 12192000"/>
              <a:gd name="connsiteY4" fmla="*/ 3710 h 524646"/>
              <a:gd name="connsiteX5" fmla="*/ 12192000 w 12192000"/>
              <a:gd name="connsiteY5" fmla="*/ 524646 h 524646"/>
              <a:gd name="connsiteX6" fmla="*/ 0 w 12192000"/>
              <a:gd name="connsiteY6" fmla="*/ 524646 h 524646"/>
              <a:gd name="connsiteX7" fmla="*/ 0 w 12192000"/>
              <a:gd name="connsiteY7" fmla="*/ 3710 h 524646"/>
              <a:gd name="connsiteX0" fmla="*/ 0 w 12192000"/>
              <a:gd name="connsiteY0" fmla="*/ 3171 h 524107"/>
              <a:gd name="connsiteX1" fmla="*/ 11054576 w 12192000"/>
              <a:gd name="connsiteY1" fmla="*/ 0 h 524107"/>
              <a:gd name="connsiteX2" fmla="*/ 11296185 w 12192000"/>
              <a:gd name="connsiteY2" fmla="*/ 159836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05457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72609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825559 w 12192000"/>
              <a:gd name="connsiteY2" fmla="*/ 3719 h 524107"/>
              <a:gd name="connsiteX3" fmla="*/ 12192000 w 12192000"/>
              <a:gd name="connsiteY3" fmla="*/ 3171 h 524107"/>
              <a:gd name="connsiteX4" fmla="*/ 12192000 w 12192000"/>
              <a:gd name="connsiteY4" fmla="*/ 524107 h 524107"/>
              <a:gd name="connsiteX5" fmla="*/ 0 w 12192000"/>
              <a:gd name="connsiteY5" fmla="*/ 524107 h 524107"/>
              <a:gd name="connsiteX6" fmla="*/ 0 w 12192000"/>
              <a:gd name="connsiteY6" fmla="*/ 3171 h 524107"/>
              <a:gd name="connsiteX0" fmla="*/ 0 w 12192000"/>
              <a:gd name="connsiteY0" fmla="*/ 3171 h 524107"/>
              <a:gd name="connsiteX1" fmla="*/ 1142922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20936">
                <a:moveTo>
                  <a:pt x="0" y="0"/>
                </a:moveTo>
                <a:lnTo>
                  <a:pt x="12192000" y="0"/>
                </a:lnTo>
                <a:lnTo>
                  <a:pt x="12192000" y="520936"/>
                </a:lnTo>
                <a:lnTo>
                  <a:pt x="0" y="520936"/>
                </a:lnTo>
                <a:lnTo>
                  <a:pt x="0" y="0"/>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Parallelogram 5">
            <a:extLst>
              <a:ext uri="{FF2B5EF4-FFF2-40B4-BE49-F238E27FC236}">
                <a16:creationId xmlns:a16="http://schemas.microsoft.com/office/drawing/2014/main" id="{8A162E46-AFAD-E846-BF5C-F20FF11EA0EF}"/>
              </a:ext>
            </a:extLst>
          </p:cNvPr>
          <p:cNvSpPr/>
          <p:nvPr/>
        </p:nvSpPr>
        <p:spPr>
          <a:xfrm>
            <a:off x="11793977" y="6479366"/>
            <a:ext cx="397211" cy="384048"/>
          </a:xfrm>
          <a:prstGeom prst="parallelogram">
            <a:avLst>
              <a:gd name="adj" fmla="val 65219"/>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B9D49A6-86F7-B744-828A-D7C1D9D15D8C}"/>
              </a:ext>
            </a:extLst>
          </p:cNvPr>
          <p:cNvSpPr txBox="1"/>
          <p:nvPr/>
        </p:nvSpPr>
        <p:spPr>
          <a:xfrm>
            <a:off x="4800046" y="6477000"/>
            <a:ext cx="6947194" cy="369332"/>
          </a:xfrm>
          <a:prstGeom prst="rect">
            <a:avLst/>
          </a:prstGeom>
          <a:noFill/>
        </p:spPr>
        <p:txBody>
          <a:bodyPr wrap="square" rtlCol="0">
            <a:spAutoFit/>
          </a:bodyPr>
          <a:lstStyle/>
          <a:p>
            <a:pPr algn="r"/>
            <a:r>
              <a:rPr lang="en-US" dirty="0">
                <a:solidFill>
                  <a:schemeClr val="bg1"/>
                </a:solidFill>
                <a:latin typeface="Century Gothic" panose="020B0502020202020204" pitchFamily="34" charset="0"/>
              </a:rPr>
              <a:t>PROJECT OVERVIEW  |  TABLE OF CONTENTS</a:t>
            </a:r>
            <a:endParaRPr lang="en-US" dirty="0">
              <a:solidFill>
                <a:schemeClr val="bg1"/>
              </a:solidFill>
              <a:latin typeface="Century Gothic" panose="020B0502020202020204" pitchFamily="34" charset="0"/>
              <a:ea typeface="Arial" charset="0"/>
              <a:cs typeface="Arial" charset="0"/>
            </a:endParaRPr>
          </a:p>
        </p:txBody>
      </p:sp>
      <p:sp>
        <p:nvSpPr>
          <p:cNvPr id="3" name="TextBox 2">
            <a:extLst>
              <a:ext uri="{FF2B5EF4-FFF2-40B4-BE49-F238E27FC236}">
                <a16:creationId xmlns:a16="http://schemas.microsoft.com/office/drawing/2014/main" id="{BCE760FD-6E50-FD4F-B597-7E228EDE51FD}"/>
              </a:ext>
            </a:extLst>
          </p:cNvPr>
          <p:cNvSpPr txBox="1"/>
          <p:nvPr/>
        </p:nvSpPr>
        <p:spPr>
          <a:xfrm>
            <a:off x="367748" y="248400"/>
            <a:ext cx="4161717" cy="584775"/>
          </a:xfrm>
          <a:prstGeom prst="rect">
            <a:avLst/>
          </a:prstGeom>
          <a:noFill/>
        </p:spPr>
        <p:txBody>
          <a:bodyPr wrap="none" rtlCol="0">
            <a:spAutoFit/>
          </a:bodyPr>
          <a:lstStyle/>
          <a:p>
            <a:r>
              <a:rPr lang="en-US" sz="3200" dirty="0">
                <a:solidFill>
                  <a:schemeClr val="tx1">
                    <a:lumMod val="65000"/>
                    <a:lumOff val="35000"/>
                  </a:schemeClr>
                </a:solidFill>
                <a:latin typeface="Century Gothic" panose="020B0502020202020204" pitchFamily="34" charset="0"/>
              </a:rPr>
              <a:t>TABLE OF CONTENTS</a:t>
            </a:r>
          </a:p>
        </p:txBody>
      </p:sp>
      <p:sp>
        <p:nvSpPr>
          <p:cNvPr id="38" name="TextBox 37">
            <a:extLst>
              <a:ext uri="{FF2B5EF4-FFF2-40B4-BE49-F238E27FC236}">
                <a16:creationId xmlns:a16="http://schemas.microsoft.com/office/drawing/2014/main" id="{3087209E-8C45-1E47-A06D-D69E46F1665D}"/>
              </a:ext>
            </a:extLst>
          </p:cNvPr>
          <p:cNvSpPr txBox="1"/>
          <p:nvPr/>
        </p:nvSpPr>
        <p:spPr>
          <a:xfrm>
            <a:off x="994723" y="1081069"/>
            <a:ext cx="3480440" cy="4748608"/>
          </a:xfrm>
          <a:prstGeom prst="rect">
            <a:avLst/>
          </a:prstGeom>
          <a:noFill/>
        </p:spPr>
        <p:txBody>
          <a:bodyPr wrap="none" rtlCol="0">
            <a:spAutoFit/>
          </a:bodyPr>
          <a:lstStyle/>
          <a:p>
            <a:pPr>
              <a:lnSpc>
                <a:spcPct val="150000"/>
              </a:lnSpc>
            </a:pPr>
            <a:r>
              <a:rPr lang="en-US" dirty="0">
                <a:latin typeface="Century Gothic" panose="020B0502020202020204" pitchFamily="34" charset="0"/>
              </a:rPr>
              <a:t>Project Overview Statement</a:t>
            </a:r>
          </a:p>
          <a:p>
            <a:pPr>
              <a:lnSpc>
                <a:spcPct val="150000"/>
              </a:lnSpc>
            </a:pPr>
            <a:r>
              <a:rPr lang="en-US" dirty="0">
                <a:latin typeface="Century Gothic" panose="020B0502020202020204" pitchFamily="34" charset="0"/>
              </a:rPr>
              <a:t>Project Team</a:t>
            </a:r>
          </a:p>
          <a:p>
            <a:pPr>
              <a:lnSpc>
                <a:spcPct val="150000"/>
              </a:lnSpc>
            </a:pPr>
            <a:r>
              <a:rPr lang="en-US" sz="1400" dirty="0">
                <a:latin typeface="Century Gothic" panose="020B0502020202020204" pitchFamily="34" charset="0"/>
              </a:rPr>
              <a:t>- Project Manager</a:t>
            </a:r>
          </a:p>
          <a:p>
            <a:pPr>
              <a:lnSpc>
                <a:spcPct val="150000"/>
              </a:lnSpc>
            </a:pPr>
            <a:r>
              <a:rPr lang="en-US" sz="1400" dirty="0">
                <a:latin typeface="Century Gothic" panose="020B0502020202020204" pitchFamily="34" charset="0"/>
              </a:rPr>
              <a:t>- Team Members</a:t>
            </a:r>
          </a:p>
          <a:p>
            <a:pPr>
              <a:lnSpc>
                <a:spcPct val="150000"/>
              </a:lnSpc>
            </a:pPr>
            <a:r>
              <a:rPr lang="en-US" sz="1400" dirty="0">
                <a:latin typeface="Century Gothic" panose="020B0502020202020204" pitchFamily="34" charset="0"/>
              </a:rPr>
              <a:t>- Key Stakeholders</a:t>
            </a:r>
          </a:p>
          <a:p>
            <a:pPr>
              <a:lnSpc>
                <a:spcPct val="150000"/>
              </a:lnSpc>
            </a:pPr>
            <a:r>
              <a:rPr lang="en-US" dirty="0">
                <a:latin typeface="Century Gothic" panose="020B0502020202020204" pitchFamily="34" charset="0"/>
              </a:rPr>
              <a:t>Project Opportunities</a:t>
            </a:r>
          </a:p>
          <a:p>
            <a:pPr>
              <a:lnSpc>
                <a:spcPct val="150000"/>
              </a:lnSpc>
            </a:pPr>
            <a:r>
              <a:rPr lang="en-US" dirty="0">
                <a:latin typeface="Century Gothic" panose="020B0502020202020204" pitchFamily="34" charset="0"/>
              </a:rPr>
              <a:t>Project Goals + Objectives</a:t>
            </a:r>
          </a:p>
          <a:p>
            <a:pPr>
              <a:lnSpc>
                <a:spcPct val="150000"/>
              </a:lnSpc>
            </a:pPr>
            <a:r>
              <a:rPr lang="en-US" dirty="0">
                <a:latin typeface="Century Gothic" panose="020B0502020202020204" pitchFamily="34" charset="0"/>
              </a:rPr>
              <a:t>Success Metrics</a:t>
            </a:r>
          </a:p>
          <a:p>
            <a:pPr>
              <a:lnSpc>
                <a:spcPct val="150000"/>
              </a:lnSpc>
            </a:pPr>
            <a:r>
              <a:rPr lang="en-US" dirty="0">
                <a:latin typeface="Century Gothic" panose="020B0502020202020204" pitchFamily="34" charset="0"/>
              </a:rPr>
              <a:t>Potential Risks + Setbacks</a:t>
            </a:r>
          </a:p>
          <a:p>
            <a:pPr>
              <a:lnSpc>
                <a:spcPct val="150000"/>
              </a:lnSpc>
            </a:pPr>
            <a:r>
              <a:rPr lang="en-US" dirty="0">
                <a:latin typeface="Century Gothic" panose="020B0502020202020204" pitchFamily="34" charset="0"/>
              </a:rPr>
              <a:t>Project Schedule + Resources</a:t>
            </a:r>
          </a:p>
          <a:p>
            <a:pPr>
              <a:lnSpc>
                <a:spcPct val="150000"/>
              </a:lnSpc>
            </a:pPr>
            <a:r>
              <a:rPr lang="en-US" dirty="0">
                <a:latin typeface="Century Gothic" panose="020B0502020202020204" pitchFamily="34" charset="0"/>
              </a:rPr>
              <a:t>Project Cost + Budgets</a:t>
            </a:r>
          </a:p>
          <a:p>
            <a:pPr>
              <a:lnSpc>
                <a:spcPct val="150000"/>
              </a:lnSpc>
            </a:pPr>
            <a:r>
              <a:rPr lang="en-US" dirty="0">
                <a:latin typeface="Century Gothic" panose="020B0502020202020204" pitchFamily="34" charset="0"/>
              </a:rPr>
              <a:t>Notes</a:t>
            </a:r>
          </a:p>
        </p:txBody>
      </p:sp>
      <p:sp>
        <p:nvSpPr>
          <p:cNvPr id="39" name="Rectangle 38">
            <a:extLst>
              <a:ext uri="{FF2B5EF4-FFF2-40B4-BE49-F238E27FC236}">
                <a16:creationId xmlns:a16="http://schemas.microsoft.com/office/drawing/2014/main" id="{98B9C3F8-06FB-DD40-9B7F-35DFD45768B0}"/>
              </a:ext>
            </a:extLst>
          </p:cNvPr>
          <p:cNvSpPr/>
          <p:nvPr/>
        </p:nvSpPr>
        <p:spPr>
          <a:xfrm rot="10800000">
            <a:off x="665312" y="1029660"/>
            <a:ext cx="91440" cy="4937760"/>
          </a:xfrm>
          <a:prstGeom prst="rect">
            <a:avLst/>
          </a:prstGeom>
          <a:gradFill>
            <a:gsLst>
              <a:gs pos="100000">
                <a:schemeClr val="accent4"/>
              </a:gs>
              <a:gs pos="86000">
                <a:schemeClr val="accent4"/>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992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3ACF37A-639D-274A-B0A4-D757ADB93F82}"/>
              </a:ext>
            </a:extLst>
          </p:cNvPr>
          <p:cNvGrpSpPr/>
          <p:nvPr/>
        </p:nvGrpSpPr>
        <p:grpSpPr>
          <a:xfrm>
            <a:off x="7203068" y="-14628"/>
            <a:ext cx="5724680" cy="6219640"/>
            <a:chOff x="7203068" y="-14628"/>
            <a:chExt cx="5724680" cy="6219640"/>
          </a:xfrm>
        </p:grpSpPr>
        <p:sp>
          <p:nvSpPr>
            <p:cNvPr id="11" name="Triangle 10">
              <a:extLst>
                <a:ext uri="{FF2B5EF4-FFF2-40B4-BE49-F238E27FC236}">
                  <a16:creationId xmlns:a16="http://schemas.microsoft.com/office/drawing/2014/main" id="{429DFE3E-D028-C04F-B3A0-B74CB94EEB30}"/>
                </a:ext>
              </a:extLst>
            </p:cNvPr>
            <p:cNvSpPr/>
            <p:nvPr/>
          </p:nvSpPr>
          <p:spPr>
            <a:xfrm>
              <a:off x="8267700" y="1219200"/>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9B81F6BF-04D1-DF4B-8D33-710C5B8CFC59}"/>
                </a:ext>
              </a:extLst>
            </p:cNvPr>
            <p:cNvSpPr/>
            <p:nvPr/>
          </p:nvSpPr>
          <p:spPr>
            <a:xfrm rot="10800000">
              <a:off x="8267698" y="2340726"/>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5D95E705-9CAA-CC4E-AEE3-6DE5F2E382A9}"/>
                </a:ext>
              </a:extLst>
            </p:cNvPr>
            <p:cNvSpPr/>
            <p:nvPr/>
          </p:nvSpPr>
          <p:spPr>
            <a:xfrm>
              <a:off x="9117614" y="2441587"/>
              <a:ext cx="1498109" cy="1121526"/>
            </a:xfrm>
            <a:prstGeom prst="triangle">
              <a:avLst/>
            </a:prstGeom>
            <a:gradFill>
              <a:gsLst>
                <a:gs pos="82000">
                  <a:srgbClr val="00BD32"/>
                </a:gs>
                <a:gs pos="0">
                  <a:schemeClr val="bg1">
                    <a:alpha val="50000"/>
                  </a:schemeClr>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2A225979-6E54-2C41-8440-E84F8F423659}"/>
                </a:ext>
              </a:extLst>
            </p:cNvPr>
            <p:cNvSpPr/>
            <p:nvPr/>
          </p:nvSpPr>
          <p:spPr>
            <a:xfrm rot="10800000">
              <a:off x="9117612" y="3563113"/>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99D4EAFE-AD40-F242-B19C-EC8BEED0A088}"/>
                </a:ext>
              </a:extLst>
            </p:cNvPr>
            <p:cNvSpPr/>
            <p:nvPr/>
          </p:nvSpPr>
          <p:spPr>
            <a:xfrm rot="10800000">
              <a:off x="9118598" y="-14627"/>
              <a:ext cx="3073402" cy="230083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A2B5CDB3-4703-884E-8888-82E6BD01DAE1}"/>
                </a:ext>
              </a:extLst>
            </p:cNvPr>
            <p:cNvSpPr/>
            <p:nvPr/>
          </p:nvSpPr>
          <p:spPr>
            <a:xfrm>
              <a:off x="11194577" y="5032308"/>
              <a:ext cx="825935" cy="618318"/>
            </a:xfrm>
            <a:prstGeom prst="triangle">
              <a:avLst/>
            </a:prstGeom>
            <a:gradFill>
              <a:gsLst>
                <a:gs pos="100000">
                  <a:schemeClr val="bg1">
                    <a:alpha val="50000"/>
                  </a:schemeClr>
                </a:gs>
                <a:gs pos="0">
                  <a:schemeClr val="tx2">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B37C018E-2D3C-0A40-98D4-C97688179D36}"/>
                </a:ext>
              </a:extLst>
            </p:cNvPr>
            <p:cNvSpPr/>
            <p:nvPr/>
          </p:nvSpPr>
          <p:spPr>
            <a:xfrm rot="10800000">
              <a:off x="10726003" y="4976702"/>
              <a:ext cx="825935" cy="618318"/>
            </a:xfrm>
            <a:prstGeom prst="triangle">
              <a:avLst/>
            </a:prstGeom>
            <a:gradFill>
              <a:gsLst>
                <a:gs pos="82000">
                  <a:schemeClr val="tx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0F8664E2-1B3B-F04B-A23F-6AA993EB0DBD}"/>
                </a:ext>
              </a:extLst>
            </p:cNvPr>
            <p:cNvSpPr/>
            <p:nvPr/>
          </p:nvSpPr>
          <p:spPr>
            <a:xfrm>
              <a:off x="10726004" y="4358384"/>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CD4A0186-03F6-8746-98C4-D1BD3B8F6786}"/>
                </a:ext>
              </a:extLst>
            </p:cNvPr>
            <p:cNvSpPr/>
            <p:nvPr/>
          </p:nvSpPr>
          <p:spPr>
            <a:xfrm>
              <a:off x="10732980" y="2926103"/>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FA4807C0-7727-BF41-866A-DF249CD60615}"/>
                </a:ext>
              </a:extLst>
            </p:cNvPr>
            <p:cNvSpPr/>
            <p:nvPr/>
          </p:nvSpPr>
          <p:spPr>
            <a:xfrm rot="10800000">
              <a:off x="10732979" y="3544421"/>
              <a:ext cx="825935" cy="618318"/>
            </a:xfrm>
            <a:prstGeom prst="triangle">
              <a:avLst/>
            </a:prstGeom>
            <a:gradFill>
              <a:gsLst>
                <a:gs pos="100000">
                  <a:schemeClr val="bg1">
                    <a:alpha val="50000"/>
                  </a:schemeClr>
                </a:gs>
                <a:gs pos="0">
                  <a:schemeClr val="tx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50381D22-D3B8-894A-9A47-39C04AD55BF7}"/>
                </a:ext>
              </a:extLst>
            </p:cNvPr>
            <p:cNvSpPr/>
            <p:nvPr/>
          </p:nvSpPr>
          <p:spPr>
            <a:xfrm>
              <a:off x="11201553" y="3600027"/>
              <a:ext cx="825935" cy="618318"/>
            </a:xfrm>
            <a:prstGeom prst="triangle">
              <a:avLst/>
            </a:prstGeom>
            <a:gradFill>
              <a:gsLst>
                <a:gs pos="82000">
                  <a:srgbClr val="F0A62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64F35D60-F57E-114B-8851-C083C90EF4E9}"/>
                </a:ext>
              </a:extLst>
            </p:cNvPr>
            <p:cNvSpPr/>
            <p:nvPr/>
          </p:nvSpPr>
          <p:spPr>
            <a:xfrm rot="10800000">
              <a:off x="11201552" y="4218345"/>
              <a:ext cx="825935" cy="618318"/>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BC2115BC-616E-8444-90D3-AABBF2EDE280}"/>
                </a:ext>
              </a:extLst>
            </p:cNvPr>
            <p:cNvSpPr/>
            <p:nvPr/>
          </p:nvSpPr>
          <p:spPr>
            <a:xfrm>
              <a:off x="9465415" y="5351037"/>
              <a:ext cx="613059" cy="458953"/>
            </a:xfrm>
            <a:prstGeom prst="triangle">
              <a:avLst/>
            </a:prstGeom>
            <a:gradFill>
              <a:gsLst>
                <a:gs pos="100000">
                  <a:schemeClr val="bg1">
                    <a:alpha val="50000"/>
                  </a:schemeClr>
                </a:gs>
                <a:gs pos="0">
                  <a:srgbClr val="92D05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62C6F799-B646-774D-873B-720F0728A0FE}"/>
                </a:ext>
              </a:extLst>
            </p:cNvPr>
            <p:cNvSpPr/>
            <p:nvPr/>
          </p:nvSpPr>
          <p:spPr>
            <a:xfrm rot="10800000">
              <a:off x="8796054" y="4684640"/>
              <a:ext cx="613059" cy="458953"/>
            </a:xfrm>
            <a:prstGeom prst="triangle">
              <a:avLst/>
            </a:prstGeom>
            <a:gradFill>
              <a:gsLst>
                <a:gs pos="82000">
                  <a:srgbClr val="00BD32"/>
                </a:gs>
                <a:gs pos="0">
                  <a:schemeClr val="bg1">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D8A653B3-917C-E540-A33D-3ED011DD4033}"/>
                </a:ext>
              </a:extLst>
            </p:cNvPr>
            <p:cNvSpPr/>
            <p:nvPr/>
          </p:nvSpPr>
          <p:spPr>
            <a:xfrm>
              <a:off x="8796055" y="4225687"/>
              <a:ext cx="613059" cy="458953"/>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9577DFA0-A9FF-2B43-A41F-171454BCED95}"/>
                </a:ext>
              </a:extLst>
            </p:cNvPr>
            <p:cNvSpPr/>
            <p:nvPr/>
          </p:nvSpPr>
          <p:spPr>
            <a:xfrm>
              <a:off x="11429639" y="676405"/>
              <a:ext cx="1498109" cy="1121526"/>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8293E5CE-7736-014E-BA46-038367CFA867}"/>
                </a:ext>
              </a:extLst>
            </p:cNvPr>
            <p:cNvSpPr/>
            <p:nvPr/>
          </p:nvSpPr>
          <p:spPr>
            <a:xfrm rot="10800000">
              <a:off x="11429637" y="1797931"/>
              <a:ext cx="1498109" cy="1121526"/>
            </a:xfrm>
            <a:prstGeom prst="triangle">
              <a:avLst/>
            </a:prstGeom>
            <a:gradFill>
              <a:gsLst>
                <a:gs pos="100000">
                  <a:schemeClr val="bg1">
                    <a:alpha val="50000"/>
                  </a:schemeClr>
                </a:gs>
                <a:gs pos="0">
                  <a:schemeClr val="accent4"/>
                </a:gs>
              </a:gsLst>
              <a:lin ang="135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D2A63E75-7A6F-5741-BA3D-44726B69F32E}"/>
                </a:ext>
              </a:extLst>
            </p:cNvPr>
            <p:cNvSpPr/>
            <p:nvPr/>
          </p:nvSpPr>
          <p:spPr>
            <a:xfrm rot="10800000">
              <a:off x="10001145" y="4978503"/>
              <a:ext cx="401094" cy="300270"/>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C86C96C2-EC63-4446-8E42-B69EE6D95E68}"/>
                </a:ext>
              </a:extLst>
            </p:cNvPr>
            <p:cNvSpPr/>
            <p:nvPr/>
          </p:nvSpPr>
          <p:spPr>
            <a:xfrm>
              <a:off x="8478550" y="3436582"/>
              <a:ext cx="401094" cy="300270"/>
            </a:xfrm>
            <a:prstGeom prst="triangl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C48F73DD-5553-A24C-88F5-CDEBD80B7A7F}"/>
                </a:ext>
              </a:extLst>
            </p:cNvPr>
            <p:cNvSpPr/>
            <p:nvPr/>
          </p:nvSpPr>
          <p:spPr>
            <a:xfrm>
              <a:off x="10560298" y="3911608"/>
              <a:ext cx="221130" cy="165545"/>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AD30F610-6AA6-FF44-841A-5C7C20FE3560}"/>
                </a:ext>
              </a:extLst>
            </p:cNvPr>
            <p:cNvSpPr/>
            <p:nvPr/>
          </p:nvSpPr>
          <p:spPr>
            <a:xfrm rot="10800000">
              <a:off x="10924816" y="6039467"/>
              <a:ext cx="221130" cy="165545"/>
            </a:xfrm>
            <a:prstGeom prst="triangl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8D623594-760C-A648-9544-55859D44E04A}"/>
                </a:ext>
              </a:extLst>
            </p:cNvPr>
            <p:cNvSpPr/>
            <p:nvPr/>
          </p:nvSpPr>
          <p:spPr>
            <a:xfrm rot="10800000">
              <a:off x="8157134" y="1651419"/>
              <a:ext cx="221130" cy="165545"/>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E9A0DB31-298F-CB4B-9985-0DEF1938C236}"/>
                </a:ext>
              </a:extLst>
            </p:cNvPr>
            <p:cNvSpPr/>
            <p:nvPr/>
          </p:nvSpPr>
          <p:spPr>
            <a:xfrm>
              <a:off x="11586492" y="2465841"/>
              <a:ext cx="221130" cy="165545"/>
            </a:xfrm>
            <a:prstGeom prst="triangl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86178D03-BDD4-F44D-9E8D-E43A118A7185}"/>
                </a:ext>
              </a:extLst>
            </p:cNvPr>
            <p:cNvSpPr/>
            <p:nvPr/>
          </p:nvSpPr>
          <p:spPr>
            <a:xfrm>
              <a:off x="8875258" y="425489"/>
              <a:ext cx="164136" cy="122877"/>
            </a:xfrm>
            <a:prstGeom prst="triangle">
              <a:avLst/>
            </a:prstGeom>
            <a:noFill/>
            <a:ln>
              <a:solidFill>
                <a:srgbClr val="00B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54BDC2D1-67D0-9342-B83E-65D164AB13D9}"/>
                </a:ext>
              </a:extLst>
            </p:cNvPr>
            <p:cNvSpPr/>
            <p:nvPr/>
          </p:nvSpPr>
          <p:spPr>
            <a:xfrm rot="10800000">
              <a:off x="11900905" y="4908188"/>
              <a:ext cx="164136" cy="122877"/>
            </a:xfrm>
            <a:prstGeom prst="triangl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0BBEA4D4-C4F5-7245-9715-3D202535A8DB}"/>
                </a:ext>
              </a:extLst>
            </p:cNvPr>
            <p:cNvSpPr/>
            <p:nvPr/>
          </p:nvSpPr>
          <p:spPr>
            <a:xfrm>
              <a:off x="9494499" y="1271969"/>
              <a:ext cx="401094" cy="300270"/>
            </a:xfrm>
            <a:prstGeom prst="triangle">
              <a:avLst/>
            </a:prstGeom>
            <a:noFill/>
            <a:ln>
              <a:solidFill>
                <a:srgbClr val="F0A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813A3DAF-7C4C-FB42-916E-208F74FB0115}"/>
                </a:ext>
              </a:extLst>
            </p:cNvPr>
            <p:cNvSpPr/>
            <p:nvPr/>
          </p:nvSpPr>
          <p:spPr>
            <a:xfrm rot="10800000">
              <a:off x="7203068" y="-14628"/>
              <a:ext cx="1592986" cy="1192554"/>
            </a:xfrm>
            <a:prstGeom prst="triangl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2" name="Table 1">
            <a:extLst>
              <a:ext uri="{FF2B5EF4-FFF2-40B4-BE49-F238E27FC236}">
                <a16:creationId xmlns:a16="http://schemas.microsoft.com/office/drawing/2014/main" id="{0A908FEA-3453-5840-A648-2570EEA8E355}"/>
              </a:ext>
            </a:extLst>
          </p:cNvPr>
          <p:cNvGraphicFramePr>
            <a:graphicFrameLocks noGrp="1"/>
          </p:cNvGraphicFramePr>
          <p:nvPr/>
        </p:nvGraphicFramePr>
        <p:xfrm>
          <a:off x="473710" y="1048010"/>
          <a:ext cx="11230609" cy="4844253"/>
        </p:xfrm>
        <a:graphic>
          <a:graphicData uri="http://schemas.openxmlformats.org/drawingml/2006/table">
            <a:tbl>
              <a:tblPr>
                <a:effectLst>
                  <a:outerShdw blurRad="114300" dist="88900" dir="8100000" algn="tr" rotWithShape="0">
                    <a:schemeClr val="bg1">
                      <a:lumMod val="50000"/>
                      <a:alpha val="40000"/>
                    </a:schemeClr>
                  </a:outerShdw>
                  <a:reflection blurRad="6350" stA="52000" endA="300" endPos="35000" dir="5400000" sy="-100000" algn="bl" rotWithShape="0"/>
                </a:effectLst>
                <a:tableStyleId>{5C22544A-7EE6-4342-B048-85BDC9FD1C3A}</a:tableStyleId>
              </a:tblPr>
              <a:tblGrid>
                <a:gridCol w="11230609">
                  <a:extLst>
                    <a:ext uri="{9D8B030D-6E8A-4147-A177-3AD203B41FA5}">
                      <a16:colId xmlns:a16="http://schemas.microsoft.com/office/drawing/2014/main" val="155532388"/>
                    </a:ext>
                  </a:extLst>
                </a:gridCol>
              </a:tblGrid>
              <a:tr h="4844253">
                <a:tc>
                  <a:txBody>
                    <a:bodyPr/>
                    <a:lstStyle/>
                    <a:p>
                      <a:pPr algn="l" fontAlgn="ctr"/>
                      <a:r>
                        <a:rPr lang="en-US" sz="1600" b="0" i="0" u="none" strike="noStrike" dirty="0">
                          <a:solidFill>
                            <a:schemeClr val="tx1"/>
                          </a:solidFill>
                          <a:effectLst/>
                          <a:latin typeface="Century Gothic" panose="020B0502020202020204" pitchFamily="34" charset="0"/>
                        </a:rPr>
                        <a:t>Enter Text</a:t>
                      </a:r>
                    </a:p>
                  </a:txBody>
                  <a:tcPr marL="274320" marR="274320" marT="182880"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gs>
                        <a:gs pos="100000">
                          <a:schemeClr val="bg1">
                            <a:alpha val="49000"/>
                          </a:schemeClr>
                        </a:gs>
                      </a:gsLst>
                      <a:lin ang="2700000" scaled="0"/>
                    </a:gradFill>
                  </a:tcPr>
                </a:tc>
                <a:extLst>
                  <a:ext uri="{0D108BD9-81ED-4DB2-BD59-A6C34878D82A}">
                    <a16:rowId xmlns:a16="http://schemas.microsoft.com/office/drawing/2014/main" val="2846645468"/>
                  </a:ext>
                </a:extLst>
              </a:tr>
            </a:tbl>
          </a:graphicData>
        </a:graphic>
      </p:graphicFrame>
      <p:sp>
        <p:nvSpPr>
          <p:cNvPr id="7" name="TextBox 6"/>
          <p:cNvSpPr txBox="1"/>
          <p:nvPr/>
        </p:nvSpPr>
        <p:spPr>
          <a:xfrm>
            <a:off x="3781586" y="6477000"/>
            <a:ext cx="8283455" cy="369332"/>
          </a:xfrm>
          <a:prstGeom prst="rect">
            <a:avLst/>
          </a:prstGeom>
          <a:noFill/>
        </p:spPr>
        <p:txBody>
          <a:bodyPr wrap="square" rtlCol="0">
            <a:spAutoFit/>
          </a:bodyPr>
          <a:lstStyle/>
          <a:p>
            <a:pPr algn="r"/>
            <a:r>
              <a:rPr lang="en-US" b="1" dirty="0">
                <a:solidFill>
                  <a:schemeClr val="bg1"/>
                </a:solidFill>
                <a:latin typeface="Century Gothic" panose="020B0502020202020204" pitchFamily="34" charset="0"/>
                <a:ea typeface="Arial" charset="0"/>
                <a:cs typeface="Arial" charset="0"/>
              </a:rPr>
              <a:t>PROJECT REPORT</a:t>
            </a:r>
          </a:p>
        </p:txBody>
      </p:sp>
      <p:sp>
        <p:nvSpPr>
          <p:cNvPr id="5" name="Rectangle 7">
            <a:extLst>
              <a:ext uri="{FF2B5EF4-FFF2-40B4-BE49-F238E27FC236}">
                <a16:creationId xmlns:a16="http://schemas.microsoft.com/office/drawing/2014/main" id="{CF8312F4-008A-8B46-B9CC-E4456F84C996}"/>
              </a:ext>
            </a:extLst>
          </p:cNvPr>
          <p:cNvSpPr/>
          <p:nvPr/>
        </p:nvSpPr>
        <p:spPr>
          <a:xfrm>
            <a:off x="0" y="6479366"/>
            <a:ext cx="12192000" cy="384048"/>
          </a:xfrm>
          <a:custGeom>
            <a:avLst/>
            <a:gdLst>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 name="connsiteX0" fmla="*/ 0 w 12192000"/>
              <a:gd name="connsiteY0" fmla="*/ 3171 h 524107"/>
              <a:gd name="connsiteX1" fmla="*/ 1105457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6887 h 527823"/>
              <a:gd name="connsiteX1" fmla="*/ 11054576 w 12192000"/>
              <a:gd name="connsiteY1" fmla="*/ 3716 h 527823"/>
              <a:gd name="connsiteX2" fmla="*/ 11288751 w 12192000"/>
              <a:gd name="connsiteY2" fmla="*/ 0 h 527823"/>
              <a:gd name="connsiteX3" fmla="*/ 12192000 w 12192000"/>
              <a:gd name="connsiteY3" fmla="*/ 6887 h 527823"/>
              <a:gd name="connsiteX4" fmla="*/ 12192000 w 12192000"/>
              <a:gd name="connsiteY4" fmla="*/ 527823 h 527823"/>
              <a:gd name="connsiteX5" fmla="*/ 0 w 12192000"/>
              <a:gd name="connsiteY5" fmla="*/ 527823 h 527823"/>
              <a:gd name="connsiteX6" fmla="*/ 0 w 12192000"/>
              <a:gd name="connsiteY6" fmla="*/ 6887 h 527823"/>
              <a:gd name="connsiteX0" fmla="*/ 0 w 12192000"/>
              <a:gd name="connsiteY0" fmla="*/ 6887 h 527823"/>
              <a:gd name="connsiteX1" fmla="*/ 11054576 w 12192000"/>
              <a:gd name="connsiteY1" fmla="*/ 3716 h 527823"/>
              <a:gd name="connsiteX2" fmla="*/ 11288751 w 12192000"/>
              <a:gd name="connsiteY2" fmla="*/ 0 h 527823"/>
              <a:gd name="connsiteX3" fmla="*/ 11508059 w 12192000"/>
              <a:gd name="connsiteY3" fmla="*/ 7434 h 527823"/>
              <a:gd name="connsiteX4" fmla="*/ 12192000 w 12192000"/>
              <a:gd name="connsiteY4" fmla="*/ 6887 h 527823"/>
              <a:gd name="connsiteX5" fmla="*/ 12192000 w 12192000"/>
              <a:gd name="connsiteY5" fmla="*/ 527823 h 527823"/>
              <a:gd name="connsiteX6" fmla="*/ 0 w 12192000"/>
              <a:gd name="connsiteY6" fmla="*/ 527823 h 527823"/>
              <a:gd name="connsiteX7" fmla="*/ 0 w 12192000"/>
              <a:gd name="connsiteY7" fmla="*/ 6887 h 527823"/>
              <a:gd name="connsiteX0" fmla="*/ 0 w 12192000"/>
              <a:gd name="connsiteY0" fmla="*/ 3171 h 524107"/>
              <a:gd name="connsiteX1" fmla="*/ 11054576 w 12192000"/>
              <a:gd name="connsiteY1" fmla="*/ 0 h 524107"/>
              <a:gd name="connsiteX2" fmla="*/ 11296185 w 12192000"/>
              <a:gd name="connsiteY2" fmla="*/ 159836 h 524107"/>
              <a:gd name="connsiteX3" fmla="*/ 11508059 w 12192000"/>
              <a:gd name="connsiteY3" fmla="*/ 3718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710 h 524646"/>
              <a:gd name="connsiteX1" fmla="*/ 11054576 w 12192000"/>
              <a:gd name="connsiteY1" fmla="*/ 539 h 524646"/>
              <a:gd name="connsiteX2" fmla="*/ 11296185 w 12192000"/>
              <a:gd name="connsiteY2" fmla="*/ 160375 h 524646"/>
              <a:gd name="connsiteX3" fmla="*/ 11784284 w 12192000"/>
              <a:gd name="connsiteY3" fmla="*/ 0 h 524646"/>
              <a:gd name="connsiteX4" fmla="*/ 12192000 w 12192000"/>
              <a:gd name="connsiteY4" fmla="*/ 3710 h 524646"/>
              <a:gd name="connsiteX5" fmla="*/ 12192000 w 12192000"/>
              <a:gd name="connsiteY5" fmla="*/ 524646 h 524646"/>
              <a:gd name="connsiteX6" fmla="*/ 0 w 12192000"/>
              <a:gd name="connsiteY6" fmla="*/ 524646 h 524646"/>
              <a:gd name="connsiteX7" fmla="*/ 0 w 12192000"/>
              <a:gd name="connsiteY7" fmla="*/ 3710 h 524646"/>
              <a:gd name="connsiteX0" fmla="*/ 0 w 12192000"/>
              <a:gd name="connsiteY0" fmla="*/ 3171 h 524107"/>
              <a:gd name="connsiteX1" fmla="*/ 11054576 w 12192000"/>
              <a:gd name="connsiteY1" fmla="*/ 0 h 524107"/>
              <a:gd name="connsiteX2" fmla="*/ 11296185 w 12192000"/>
              <a:gd name="connsiteY2" fmla="*/ 159836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05457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72609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825559 w 12192000"/>
              <a:gd name="connsiteY2" fmla="*/ 3719 h 524107"/>
              <a:gd name="connsiteX3" fmla="*/ 12192000 w 12192000"/>
              <a:gd name="connsiteY3" fmla="*/ 3171 h 524107"/>
              <a:gd name="connsiteX4" fmla="*/ 12192000 w 12192000"/>
              <a:gd name="connsiteY4" fmla="*/ 524107 h 524107"/>
              <a:gd name="connsiteX5" fmla="*/ 0 w 12192000"/>
              <a:gd name="connsiteY5" fmla="*/ 524107 h 524107"/>
              <a:gd name="connsiteX6" fmla="*/ 0 w 12192000"/>
              <a:gd name="connsiteY6" fmla="*/ 3171 h 524107"/>
              <a:gd name="connsiteX0" fmla="*/ 0 w 12192000"/>
              <a:gd name="connsiteY0" fmla="*/ 3171 h 524107"/>
              <a:gd name="connsiteX1" fmla="*/ 1142922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20936">
                <a:moveTo>
                  <a:pt x="0" y="0"/>
                </a:moveTo>
                <a:lnTo>
                  <a:pt x="12192000" y="0"/>
                </a:lnTo>
                <a:lnTo>
                  <a:pt x="12192000" y="520936"/>
                </a:lnTo>
                <a:lnTo>
                  <a:pt x="0" y="520936"/>
                </a:lnTo>
                <a:lnTo>
                  <a:pt x="0" y="0"/>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Parallelogram 5">
            <a:extLst>
              <a:ext uri="{FF2B5EF4-FFF2-40B4-BE49-F238E27FC236}">
                <a16:creationId xmlns:a16="http://schemas.microsoft.com/office/drawing/2014/main" id="{8A162E46-AFAD-E846-BF5C-F20FF11EA0EF}"/>
              </a:ext>
            </a:extLst>
          </p:cNvPr>
          <p:cNvSpPr/>
          <p:nvPr/>
        </p:nvSpPr>
        <p:spPr>
          <a:xfrm>
            <a:off x="11793977" y="6479366"/>
            <a:ext cx="397211" cy="384048"/>
          </a:xfrm>
          <a:prstGeom prst="parallelogram">
            <a:avLst>
              <a:gd name="adj" fmla="val 65219"/>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B9D49A6-86F7-B744-828A-D7C1D9D15D8C}"/>
              </a:ext>
            </a:extLst>
          </p:cNvPr>
          <p:cNvSpPr txBox="1"/>
          <p:nvPr/>
        </p:nvSpPr>
        <p:spPr>
          <a:xfrm>
            <a:off x="4800046" y="6477000"/>
            <a:ext cx="6947194" cy="369332"/>
          </a:xfrm>
          <a:prstGeom prst="rect">
            <a:avLst/>
          </a:prstGeom>
          <a:noFill/>
        </p:spPr>
        <p:txBody>
          <a:bodyPr wrap="square" rtlCol="0">
            <a:spAutoFit/>
          </a:bodyPr>
          <a:lstStyle/>
          <a:p>
            <a:pPr algn="r"/>
            <a:r>
              <a:rPr lang="en-US" dirty="0">
                <a:solidFill>
                  <a:schemeClr val="bg1"/>
                </a:solidFill>
                <a:latin typeface="Century Gothic" panose="020B0502020202020204" pitchFamily="34" charset="0"/>
              </a:rPr>
              <a:t>PROJECT OVERVIEW STATEMENT</a:t>
            </a:r>
            <a:endParaRPr lang="en-US" dirty="0">
              <a:solidFill>
                <a:schemeClr val="bg1"/>
              </a:solidFill>
              <a:latin typeface="Century Gothic" panose="020B0502020202020204" pitchFamily="34" charset="0"/>
              <a:ea typeface="Arial" charset="0"/>
              <a:cs typeface="Arial" charset="0"/>
            </a:endParaRPr>
          </a:p>
        </p:txBody>
      </p:sp>
      <p:sp>
        <p:nvSpPr>
          <p:cNvPr id="38" name="TextBox 37">
            <a:extLst>
              <a:ext uri="{FF2B5EF4-FFF2-40B4-BE49-F238E27FC236}">
                <a16:creationId xmlns:a16="http://schemas.microsoft.com/office/drawing/2014/main" id="{A6C4B9E8-80D7-0E4C-98A0-080138C4551C}"/>
              </a:ext>
            </a:extLst>
          </p:cNvPr>
          <p:cNvSpPr txBox="1"/>
          <p:nvPr/>
        </p:nvSpPr>
        <p:spPr>
          <a:xfrm>
            <a:off x="367748" y="248400"/>
            <a:ext cx="6447599" cy="584775"/>
          </a:xfrm>
          <a:prstGeom prst="rect">
            <a:avLst/>
          </a:prstGeom>
          <a:noFill/>
        </p:spPr>
        <p:txBody>
          <a:bodyPr wrap="none" rtlCol="0">
            <a:spAutoFit/>
          </a:bodyPr>
          <a:lstStyle/>
          <a:p>
            <a:r>
              <a:rPr lang="en-US" sz="3200" dirty="0">
                <a:solidFill>
                  <a:schemeClr val="tx1">
                    <a:lumMod val="65000"/>
                    <a:lumOff val="35000"/>
                  </a:schemeClr>
                </a:solidFill>
                <a:latin typeface="Century Gothic" panose="020B0502020202020204" pitchFamily="34" charset="0"/>
              </a:rPr>
              <a:t>PROJECT OVERVIEW STATEMENT</a:t>
            </a:r>
          </a:p>
        </p:txBody>
      </p:sp>
    </p:spTree>
    <p:extLst>
      <p:ext uri="{BB962C8B-B14F-4D97-AF65-F5344CB8AC3E}">
        <p14:creationId xmlns:p14="http://schemas.microsoft.com/office/powerpoint/2010/main" val="3634812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81586" y="6477000"/>
            <a:ext cx="8283455" cy="369332"/>
          </a:xfrm>
          <a:prstGeom prst="rect">
            <a:avLst/>
          </a:prstGeom>
          <a:noFill/>
        </p:spPr>
        <p:txBody>
          <a:bodyPr wrap="square" rtlCol="0">
            <a:spAutoFit/>
          </a:bodyPr>
          <a:lstStyle/>
          <a:p>
            <a:pPr algn="r"/>
            <a:r>
              <a:rPr lang="en-US" b="1" dirty="0">
                <a:solidFill>
                  <a:schemeClr val="bg1"/>
                </a:solidFill>
                <a:latin typeface="Century Gothic" panose="020B0502020202020204" pitchFamily="34" charset="0"/>
                <a:ea typeface="Arial" charset="0"/>
                <a:cs typeface="Arial" charset="0"/>
              </a:rPr>
              <a:t>PROJECT REPORT</a:t>
            </a:r>
          </a:p>
        </p:txBody>
      </p:sp>
      <p:sp>
        <p:nvSpPr>
          <p:cNvPr id="38" name="TextBox 37">
            <a:extLst>
              <a:ext uri="{FF2B5EF4-FFF2-40B4-BE49-F238E27FC236}">
                <a16:creationId xmlns:a16="http://schemas.microsoft.com/office/drawing/2014/main" id="{A6C4B9E8-80D7-0E4C-98A0-080138C4551C}"/>
              </a:ext>
            </a:extLst>
          </p:cNvPr>
          <p:cNvSpPr txBox="1"/>
          <p:nvPr/>
        </p:nvSpPr>
        <p:spPr>
          <a:xfrm>
            <a:off x="367748" y="248400"/>
            <a:ext cx="3147015" cy="584775"/>
          </a:xfrm>
          <a:prstGeom prst="rect">
            <a:avLst/>
          </a:prstGeom>
          <a:noFill/>
        </p:spPr>
        <p:txBody>
          <a:bodyPr wrap="none" rtlCol="0">
            <a:spAutoFit/>
          </a:bodyPr>
          <a:lstStyle/>
          <a:p>
            <a:r>
              <a:rPr lang="en-US" sz="3200" dirty="0">
                <a:solidFill>
                  <a:schemeClr val="tx1">
                    <a:lumMod val="65000"/>
                    <a:lumOff val="35000"/>
                  </a:schemeClr>
                </a:solidFill>
                <a:latin typeface="Century Gothic" panose="020B0502020202020204" pitchFamily="34" charset="0"/>
              </a:rPr>
              <a:t>PROJECT TEAM</a:t>
            </a:r>
          </a:p>
        </p:txBody>
      </p:sp>
      <p:graphicFrame>
        <p:nvGraphicFramePr>
          <p:cNvPr id="39" name="Table 38">
            <a:extLst>
              <a:ext uri="{FF2B5EF4-FFF2-40B4-BE49-F238E27FC236}">
                <a16:creationId xmlns:a16="http://schemas.microsoft.com/office/drawing/2014/main" id="{3B09C6A2-ED54-2645-8BAD-1A83A5B55653}"/>
              </a:ext>
            </a:extLst>
          </p:cNvPr>
          <p:cNvGraphicFramePr>
            <a:graphicFrameLocks noGrp="1"/>
          </p:cNvGraphicFramePr>
          <p:nvPr>
            <p:extLst>
              <p:ext uri="{D42A27DB-BD31-4B8C-83A1-F6EECF244321}">
                <p14:modId xmlns:p14="http://schemas.microsoft.com/office/powerpoint/2010/main" val="3132351018"/>
              </p:ext>
            </p:extLst>
          </p:nvPr>
        </p:nvGraphicFramePr>
        <p:xfrm>
          <a:off x="477661" y="880436"/>
          <a:ext cx="11423244" cy="1154138"/>
        </p:xfrm>
        <a:graphic>
          <a:graphicData uri="http://schemas.openxmlformats.org/drawingml/2006/table">
            <a:tbl>
              <a:tblPr>
                <a:effectLst/>
                <a:tableStyleId>{5C22544A-7EE6-4342-B048-85BDC9FD1C3A}</a:tableStyleId>
              </a:tblPr>
              <a:tblGrid>
                <a:gridCol w="2297862">
                  <a:extLst>
                    <a:ext uri="{9D8B030D-6E8A-4147-A177-3AD203B41FA5}">
                      <a16:colId xmlns:a16="http://schemas.microsoft.com/office/drawing/2014/main" val="2502708123"/>
                    </a:ext>
                  </a:extLst>
                </a:gridCol>
                <a:gridCol w="3840480">
                  <a:extLst>
                    <a:ext uri="{9D8B030D-6E8A-4147-A177-3AD203B41FA5}">
                      <a16:colId xmlns:a16="http://schemas.microsoft.com/office/drawing/2014/main" val="1710817183"/>
                    </a:ext>
                  </a:extLst>
                </a:gridCol>
                <a:gridCol w="1609344">
                  <a:extLst>
                    <a:ext uri="{9D8B030D-6E8A-4147-A177-3AD203B41FA5}">
                      <a16:colId xmlns:a16="http://schemas.microsoft.com/office/drawing/2014/main" val="1604914587"/>
                    </a:ext>
                  </a:extLst>
                </a:gridCol>
                <a:gridCol w="3675558">
                  <a:extLst>
                    <a:ext uri="{9D8B030D-6E8A-4147-A177-3AD203B41FA5}">
                      <a16:colId xmlns:a16="http://schemas.microsoft.com/office/drawing/2014/main" val="3692474588"/>
                    </a:ext>
                  </a:extLst>
                </a:gridCol>
              </a:tblGrid>
              <a:tr h="363148">
                <a:tc gridSpan="4">
                  <a:txBody>
                    <a:bodyPr/>
                    <a:lstStyle/>
                    <a:p>
                      <a:pPr algn="l" fontAlgn="ctr"/>
                      <a:r>
                        <a:rPr lang="en-US" sz="1600" b="0" i="0" u="none" strike="noStrike" dirty="0">
                          <a:solidFill>
                            <a:schemeClr val="tx1"/>
                          </a:solidFill>
                          <a:effectLst/>
                          <a:latin typeface="Century Gothic" panose="020B0502020202020204" pitchFamily="34" charset="0"/>
                        </a:rPr>
                        <a:t>PROJECT MANAGER</a:t>
                      </a:r>
                    </a:p>
                  </a:txBody>
                  <a:tcPr marR="0" marT="0" marB="0" anchor="ctr">
                    <a:lnL w="1270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1" i="0" u="none" strike="noStrike" dirty="0">
                        <a:solidFill>
                          <a:schemeClr val="tx1"/>
                        </a:solidFill>
                        <a:effectLst/>
                        <a:latin typeface="Century Gothic" panose="020B0502020202020204" pitchFamily="34" charset="0"/>
                      </a:endParaRPr>
                    </a:p>
                  </a:txBody>
                  <a:tcPr marL="5759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1" i="0" u="none" strike="noStrike" dirty="0">
                        <a:solidFill>
                          <a:schemeClr val="tx1"/>
                        </a:solidFill>
                        <a:effectLst/>
                        <a:latin typeface="Century Gothic" panose="020B0502020202020204" pitchFamily="34" charset="0"/>
                      </a:endParaRPr>
                    </a:p>
                  </a:txBody>
                  <a:tcPr marL="5759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1" i="0" u="none" strike="noStrike" dirty="0">
                        <a:solidFill>
                          <a:schemeClr val="tx1"/>
                        </a:solidFill>
                        <a:effectLst/>
                        <a:latin typeface="Century Gothic" panose="020B0502020202020204" pitchFamily="34" charset="0"/>
                      </a:endParaRPr>
                    </a:p>
                  </a:txBody>
                  <a:tcPr marL="5759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04566"/>
                  </a:ext>
                </a:extLst>
              </a:tr>
              <a:tr h="304097">
                <a:tc>
                  <a:txBody>
                    <a:bodyPr/>
                    <a:lstStyle/>
                    <a:p>
                      <a:pPr algn="ctr" fontAlgn="ctr"/>
                      <a:r>
                        <a:rPr lang="en-US" sz="1200" b="0" i="0" u="none" strike="noStrike" dirty="0">
                          <a:solidFill>
                            <a:schemeClr val="tx1"/>
                          </a:solidFill>
                          <a:effectLst/>
                          <a:latin typeface="Century Gothic" panose="020B0502020202020204" pitchFamily="34" charset="0"/>
                        </a:rPr>
                        <a:t>NAME</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r>
                        <a:rPr lang="en-US" sz="1200" b="0" i="0" u="none" strike="noStrike" dirty="0">
                          <a:solidFill>
                            <a:schemeClr val="tx1"/>
                          </a:solidFill>
                          <a:effectLst/>
                          <a:latin typeface="Century Gothic" panose="020B0502020202020204" pitchFamily="34" charset="0"/>
                        </a:rPr>
                        <a:t>TITLE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AEEF3"/>
                    </a:solidFill>
                  </a:tcPr>
                </a:tc>
                <a:tc>
                  <a:txBody>
                    <a:bodyPr/>
                    <a:lstStyle/>
                    <a:p>
                      <a:pPr algn="ctr" fontAlgn="ctr"/>
                      <a:r>
                        <a:rPr lang="en-US" sz="1200" b="0" i="0" u="none" strike="noStrike" dirty="0">
                          <a:solidFill>
                            <a:schemeClr val="tx1"/>
                          </a:solidFill>
                          <a:effectLst/>
                          <a:latin typeface="Century Gothic" panose="020B0502020202020204" pitchFamily="34" charset="0"/>
                        </a:rPr>
                        <a:t>PHONE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7F9FB"/>
                    </a:solidFill>
                  </a:tcPr>
                </a:tc>
                <a:tc>
                  <a:txBody>
                    <a:bodyPr/>
                    <a:lstStyle/>
                    <a:p>
                      <a:pPr algn="ctr" fontAlgn="ctr"/>
                      <a:r>
                        <a:rPr lang="en-US" sz="1200" b="0" i="0" u="none" strike="noStrike" dirty="0">
                          <a:solidFill>
                            <a:schemeClr val="tx1"/>
                          </a:solidFill>
                          <a:effectLst/>
                          <a:latin typeface="Century Gothic" panose="020B0502020202020204" pitchFamily="34" charset="0"/>
                        </a:rPr>
                        <a:t>EMAIL</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CF8E4"/>
                    </a:solidFill>
                  </a:tcPr>
                </a:tc>
                <a:extLst>
                  <a:ext uri="{0D108BD9-81ED-4DB2-BD59-A6C34878D82A}">
                    <a16:rowId xmlns:a16="http://schemas.microsoft.com/office/drawing/2014/main" val="1116126271"/>
                  </a:ext>
                </a:extLst>
              </a:tr>
              <a:tr h="486893">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4349300"/>
                  </a:ext>
                </a:extLst>
              </a:tr>
            </a:tbl>
          </a:graphicData>
        </a:graphic>
      </p:graphicFrame>
      <p:graphicFrame>
        <p:nvGraphicFramePr>
          <p:cNvPr id="40" name="Table 39">
            <a:extLst>
              <a:ext uri="{FF2B5EF4-FFF2-40B4-BE49-F238E27FC236}">
                <a16:creationId xmlns:a16="http://schemas.microsoft.com/office/drawing/2014/main" id="{6C93CA6C-BC4F-FC4C-A0E9-579BC6644C75}"/>
              </a:ext>
            </a:extLst>
          </p:cNvPr>
          <p:cNvGraphicFramePr>
            <a:graphicFrameLocks noGrp="1"/>
          </p:cNvGraphicFramePr>
          <p:nvPr>
            <p:extLst>
              <p:ext uri="{D42A27DB-BD31-4B8C-83A1-F6EECF244321}">
                <p14:modId xmlns:p14="http://schemas.microsoft.com/office/powerpoint/2010/main" val="12878443"/>
              </p:ext>
            </p:extLst>
          </p:nvPr>
        </p:nvGraphicFramePr>
        <p:xfrm>
          <a:off x="477661" y="2121759"/>
          <a:ext cx="11423244" cy="4203296"/>
        </p:xfrm>
        <a:graphic>
          <a:graphicData uri="http://schemas.openxmlformats.org/drawingml/2006/table">
            <a:tbl>
              <a:tblPr>
                <a:effectLst/>
                <a:tableStyleId>{5C22544A-7EE6-4342-B048-85BDC9FD1C3A}</a:tableStyleId>
              </a:tblPr>
              <a:tblGrid>
                <a:gridCol w="2297862">
                  <a:extLst>
                    <a:ext uri="{9D8B030D-6E8A-4147-A177-3AD203B41FA5}">
                      <a16:colId xmlns:a16="http://schemas.microsoft.com/office/drawing/2014/main" val="2502708123"/>
                    </a:ext>
                  </a:extLst>
                </a:gridCol>
                <a:gridCol w="3840480">
                  <a:extLst>
                    <a:ext uri="{9D8B030D-6E8A-4147-A177-3AD203B41FA5}">
                      <a16:colId xmlns:a16="http://schemas.microsoft.com/office/drawing/2014/main" val="1710817183"/>
                    </a:ext>
                  </a:extLst>
                </a:gridCol>
                <a:gridCol w="1609344">
                  <a:extLst>
                    <a:ext uri="{9D8B030D-6E8A-4147-A177-3AD203B41FA5}">
                      <a16:colId xmlns:a16="http://schemas.microsoft.com/office/drawing/2014/main" val="1604914587"/>
                    </a:ext>
                  </a:extLst>
                </a:gridCol>
                <a:gridCol w="3675558">
                  <a:extLst>
                    <a:ext uri="{9D8B030D-6E8A-4147-A177-3AD203B41FA5}">
                      <a16:colId xmlns:a16="http://schemas.microsoft.com/office/drawing/2014/main" val="3692474588"/>
                    </a:ext>
                  </a:extLst>
                </a:gridCol>
              </a:tblGrid>
              <a:tr h="377601">
                <a:tc gridSpan="4">
                  <a:txBody>
                    <a:bodyPr/>
                    <a:lstStyle/>
                    <a:p>
                      <a:pPr algn="l" fontAlgn="ctr"/>
                      <a:r>
                        <a:rPr lang="en-US" sz="1600" b="0" i="0" u="none" strike="noStrike" dirty="0">
                          <a:solidFill>
                            <a:schemeClr val="tx1"/>
                          </a:solidFill>
                          <a:effectLst/>
                          <a:latin typeface="Century Gothic" panose="020B0502020202020204" pitchFamily="34" charset="0"/>
                        </a:rPr>
                        <a:t>TEAM MEMBERS</a:t>
                      </a:r>
                    </a:p>
                  </a:txBody>
                  <a:tcPr marR="0" marT="0" marB="0" anchor="ctr">
                    <a:lnL w="1270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1" i="0" u="none" strike="noStrike" dirty="0">
                        <a:solidFill>
                          <a:schemeClr val="tx1"/>
                        </a:solidFill>
                        <a:effectLst/>
                        <a:latin typeface="Century Gothic" panose="020B0502020202020204" pitchFamily="34" charset="0"/>
                      </a:endParaRPr>
                    </a:p>
                  </a:txBody>
                  <a:tcPr marL="5759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1" i="0" u="none" strike="noStrike" dirty="0">
                        <a:solidFill>
                          <a:schemeClr val="tx1"/>
                        </a:solidFill>
                        <a:effectLst/>
                        <a:latin typeface="Century Gothic" panose="020B0502020202020204" pitchFamily="34" charset="0"/>
                      </a:endParaRPr>
                    </a:p>
                  </a:txBody>
                  <a:tcPr marL="5759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1" i="0" u="none" strike="noStrike" dirty="0">
                        <a:solidFill>
                          <a:schemeClr val="tx1"/>
                        </a:solidFill>
                        <a:effectLst/>
                        <a:latin typeface="Century Gothic" panose="020B0502020202020204" pitchFamily="34" charset="0"/>
                      </a:endParaRPr>
                    </a:p>
                  </a:txBody>
                  <a:tcPr marL="5759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04566"/>
                  </a:ext>
                </a:extLst>
              </a:tr>
              <a:tr h="286541">
                <a:tc>
                  <a:txBody>
                    <a:bodyPr/>
                    <a:lstStyle/>
                    <a:p>
                      <a:pPr algn="ctr" fontAlgn="ctr"/>
                      <a:r>
                        <a:rPr lang="en-US" sz="1200" b="0" i="0" u="none" strike="noStrike" dirty="0">
                          <a:solidFill>
                            <a:schemeClr val="tx1"/>
                          </a:solidFill>
                          <a:effectLst/>
                          <a:latin typeface="Century Gothic" panose="020B0502020202020204" pitchFamily="34" charset="0"/>
                        </a:rPr>
                        <a:t>NAME</a:t>
                      </a:r>
                    </a:p>
                  </a:txBody>
                  <a:tcPr marL="0" marR="0" marT="0" marB="0" anchor="ctr">
                    <a:lnL w="12700" cap="flat" cmpd="sng" algn="ctr">
                      <a:solidFill>
                        <a:schemeClr val="bg1">
                          <a:lumMod val="50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r>
                        <a:rPr lang="en-US" sz="1200" b="0" i="0" u="none" strike="noStrike" dirty="0">
                          <a:solidFill>
                            <a:schemeClr val="tx1"/>
                          </a:solidFill>
                          <a:effectLst/>
                          <a:latin typeface="Century Gothic" panose="020B0502020202020204" pitchFamily="34" charset="0"/>
                        </a:rPr>
                        <a:t>TITLE / ROLE</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AEEF3"/>
                    </a:solidFill>
                  </a:tcPr>
                </a:tc>
                <a:tc>
                  <a:txBody>
                    <a:bodyPr/>
                    <a:lstStyle/>
                    <a:p>
                      <a:pPr algn="ctr" fontAlgn="ctr"/>
                      <a:r>
                        <a:rPr lang="en-US" sz="1200" b="0" i="0" u="none" strike="noStrike" dirty="0">
                          <a:solidFill>
                            <a:schemeClr val="tx1"/>
                          </a:solidFill>
                          <a:effectLst/>
                          <a:latin typeface="Century Gothic" panose="020B0502020202020204" pitchFamily="34" charset="0"/>
                        </a:rPr>
                        <a:t>PHONE</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7F9FB"/>
                    </a:solidFill>
                  </a:tcPr>
                </a:tc>
                <a:tc>
                  <a:txBody>
                    <a:bodyPr/>
                    <a:lstStyle/>
                    <a:p>
                      <a:pPr algn="ctr" fontAlgn="ctr"/>
                      <a:r>
                        <a:rPr lang="en-US" sz="1200" b="0" i="0" u="none" strike="noStrike" dirty="0">
                          <a:solidFill>
                            <a:schemeClr val="tx1"/>
                          </a:solidFill>
                          <a:effectLst/>
                          <a:latin typeface="Century Gothic" panose="020B0502020202020204" pitchFamily="34" charset="0"/>
                        </a:rPr>
                        <a:t>EMAIL</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CF8E4"/>
                    </a:solidFill>
                  </a:tcPr>
                </a:tc>
                <a:extLst>
                  <a:ext uri="{0D108BD9-81ED-4DB2-BD59-A6C34878D82A}">
                    <a16:rowId xmlns:a16="http://schemas.microsoft.com/office/drawing/2014/main" val="1116126271"/>
                  </a:ext>
                </a:extLst>
              </a:tr>
              <a:tr h="629743">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1322803"/>
                  </a:ext>
                </a:extLst>
              </a:tr>
              <a:tr h="579363">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0419648"/>
                  </a:ext>
                </a:extLst>
              </a:tr>
              <a:tr h="579363">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39250944"/>
                  </a:ext>
                </a:extLst>
              </a:tr>
              <a:tr h="579363">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4349300"/>
                  </a:ext>
                </a:extLst>
              </a:tr>
              <a:tr h="629743">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0844664"/>
                  </a:ext>
                </a:extLst>
              </a:tr>
              <a:tr h="541579">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54930472"/>
                  </a:ext>
                </a:extLst>
              </a:tr>
            </a:tbl>
          </a:graphicData>
        </a:graphic>
      </p:graphicFrame>
      <p:sp>
        <p:nvSpPr>
          <p:cNvPr id="5" name="Rectangle 7">
            <a:extLst>
              <a:ext uri="{FF2B5EF4-FFF2-40B4-BE49-F238E27FC236}">
                <a16:creationId xmlns:a16="http://schemas.microsoft.com/office/drawing/2014/main" id="{CF8312F4-008A-8B46-B9CC-E4456F84C996}"/>
              </a:ext>
            </a:extLst>
          </p:cNvPr>
          <p:cNvSpPr/>
          <p:nvPr/>
        </p:nvSpPr>
        <p:spPr>
          <a:xfrm>
            <a:off x="0" y="6479366"/>
            <a:ext cx="12192000" cy="384048"/>
          </a:xfrm>
          <a:custGeom>
            <a:avLst/>
            <a:gdLst>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 name="connsiteX0" fmla="*/ 0 w 12192000"/>
              <a:gd name="connsiteY0" fmla="*/ 3171 h 524107"/>
              <a:gd name="connsiteX1" fmla="*/ 1105457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6887 h 527823"/>
              <a:gd name="connsiteX1" fmla="*/ 11054576 w 12192000"/>
              <a:gd name="connsiteY1" fmla="*/ 3716 h 527823"/>
              <a:gd name="connsiteX2" fmla="*/ 11288751 w 12192000"/>
              <a:gd name="connsiteY2" fmla="*/ 0 h 527823"/>
              <a:gd name="connsiteX3" fmla="*/ 12192000 w 12192000"/>
              <a:gd name="connsiteY3" fmla="*/ 6887 h 527823"/>
              <a:gd name="connsiteX4" fmla="*/ 12192000 w 12192000"/>
              <a:gd name="connsiteY4" fmla="*/ 527823 h 527823"/>
              <a:gd name="connsiteX5" fmla="*/ 0 w 12192000"/>
              <a:gd name="connsiteY5" fmla="*/ 527823 h 527823"/>
              <a:gd name="connsiteX6" fmla="*/ 0 w 12192000"/>
              <a:gd name="connsiteY6" fmla="*/ 6887 h 527823"/>
              <a:gd name="connsiteX0" fmla="*/ 0 w 12192000"/>
              <a:gd name="connsiteY0" fmla="*/ 6887 h 527823"/>
              <a:gd name="connsiteX1" fmla="*/ 11054576 w 12192000"/>
              <a:gd name="connsiteY1" fmla="*/ 3716 h 527823"/>
              <a:gd name="connsiteX2" fmla="*/ 11288751 w 12192000"/>
              <a:gd name="connsiteY2" fmla="*/ 0 h 527823"/>
              <a:gd name="connsiteX3" fmla="*/ 11508059 w 12192000"/>
              <a:gd name="connsiteY3" fmla="*/ 7434 h 527823"/>
              <a:gd name="connsiteX4" fmla="*/ 12192000 w 12192000"/>
              <a:gd name="connsiteY4" fmla="*/ 6887 h 527823"/>
              <a:gd name="connsiteX5" fmla="*/ 12192000 w 12192000"/>
              <a:gd name="connsiteY5" fmla="*/ 527823 h 527823"/>
              <a:gd name="connsiteX6" fmla="*/ 0 w 12192000"/>
              <a:gd name="connsiteY6" fmla="*/ 527823 h 527823"/>
              <a:gd name="connsiteX7" fmla="*/ 0 w 12192000"/>
              <a:gd name="connsiteY7" fmla="*/ 6887 h 527823"/>
              <a:gd name="connsiteX0" fmla="*/ 0 w 12192000"/>
              <a:gd name="connsiteY0" fmla="*/ 3171 h 524107"/>
              <a:gd name="connsiteX1" fmla="*/ 11054576 w 12192000"/>
              <a:gd name="connsiteY1" fmla="*/ 0 h 524107"/>
              <a:gd name="connsiteX2" fmla="*/ 11296185 w 12192000"/>
              <a:gd name="connsiteY2" fmla="*/ 159836 h 524107"/>
              <a:gd name="connsiteX3" fmla="*/ 11508059 w 12192000"/>
              <a:gd name="connsiteY3" fmla="*/ 3718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710 h 524646"/>
              <a:gd name="connsiteX1" fmla="*/ 11054576 w 12192000"/>
              <a:gd name="connsiteY1" fmla="*/ 539 h 524646"/>
              <a:gd name="connsiteX2" fmla="*/ 11296185 w 12192000"/>
              <a:gd name="connsiteY2" fmla="*/ 160375 h 524646"/>
              <a:gd name="connsiteX3" fmla="*/ 11784284 w 12192000"/>
              <a:gd name="connsiteY3" fmla="*/ 0 h 524646"/>
              <a:gd name="connsiteX4" fmla="*/ 12192000 w 12192000"/>
              <a:gd name="connsiteY4" fmla="*/ 3710 h 524646"/>
              <a:gd name="connsiteX5" fmla="*/ 12192000 w 12192000"/>
              <a:gd name="connsiteY5" fmla="*/ 524646 h 524646"/>
              <a:gd name="connsiteX6" fmla="*/ 0 w 12192000"/>
              <a:gd name="connsiteY6" fmla="*/ 524646 h 524646"/>
              <a:gd name="connsiteX7" fmla="*/ 0 w 12192000"/>
              <a:gd name="connsiteY7" fmla="*/ 3710 h 524646"/>
              <a:gd name="connsiteX0" fmla="*/ 0 w 12192000"/>
              <a:gd name="connsiteY0" fmla="*/ 3171 h 524107"/>
              <a:gd name="connsiteX1" fmla="*/ 11054576 w 12192000"/>
              <a:gd name="connsiteY1" fmla="*/ 0 h 524107"/>
              <a:gd name="connsiteX2" fmla="*/ 11296185 w 12192000"/>
              <a:gd name="connsiteY2" fmla="*/ 159836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05457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72609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825559 w 12192000"/>
              <a:gd name="connsiteY2" fmla="*/ 3719 h 524107"/>
              <a:gd name="connsiteX3" fmla="*/ 12192000 w 12192000"/>
              <a:gd name="connsiteY3" fmla="*/ 3171 h 524107"/>
              <a:gd name="connsiteX4" fmla="*/ 12192000 w 12192000"/>
              <a:gd name="connsiteY4" fmla="*/ 524107 h 524107"/>
              <a:gd name="connsiteX5" fmla="*/ 0 w 12192000"/>
              <a:gd name="connsiteY5" fmla="*/ 524107 h 524107"/>
              <a:gd name="connsiteX6" fmla="*/ 0 w 12192000"/>
              <a:gd name="connsiteY6" fmla="*/ 3171 h 524107"/>
              <a:gd name="connsiteX0" fmla="*/ 0 w 12192000"/>
              <a:gd name="connsiteY0" fmla="*/ 3171 h 524107"/>
              <a:gd name="connsiteX1" fmla="*/ 1142922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20936">
                <a:moveTo>
                  <a:pt x="0" y="0"/>
                </a:moveTo>
                <a:lnTo>
                  <a:pt x="12192000" y="0"/>
                </a:lnTo>
                <a:lnTo>
                  <a:pt x="12192000" y="520936"/>
                </a:lnTo>
                <a:lnTo>
                  <a:pt x="0" y="520936"/>
                </a:lnTo>
                <a:lnTo>
                  <a:pt x="0" y="0"/>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Parallelogram 5">
            <a:extLst>
              <a:ext uri="{FF2B5EF4-FFF2-40B4-BE49-F238E27FC236}">
                <a16:creationId xmlns:a16="http://schemas.microsoft.com/office/drawing/2014/main" id="{8A162E46-AFAD-E846-BF5C-F20FF11EA0EF}"/>
              </a:ext>
            </a:extLst>
          </p:cNvPr>
          <p:cNvSpPr/>
          <p:nvPr/>
        </p:nvSpPr>
        <p:spPr>
          <a:xfrm>
            <a:off x="11793977" y="6479366"/>
            <a:ext cx="397211" cy="384048"/>
          </a:xfrm>
          <a:prstGeom prst="parallelogram">
            <a:avLst>
              <a:gd name="adj" fmla="val 65219"/>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B9D49A6-86F7-B744-828A-D7C1D9D15D8C}"/>
              </a:ext>
            </a:extLst>
          </p:cNvPr>
          <p:cNvSpPr txBox="1"/>
          <p:nvPr/>
        </p:nvSpPr>
        <p:spPr>
          <a:xfrm>
            <a:off x="4800046" y="6477000"/>
            <a:ext cx="6947194" cy="369332"/>
          </a:xfrm>
          <a:prstGeom prst="rect">
            <a:avLst/>
          </a:prstGeom>
          <a:noFill/>
        </p:spPr>
        <p:txBody>
          <a:bodyPr wrap="square" rtlCol="0">
            <a:spAutoFit/>
          </a:bodyPr>
          <a:lstStyle/>
          <a:p>
            <a:pPr algn="r"/>
            <a:r>
              <a:rPr lang="en-US" dirty="0">
                <a:solidFill>
                  <a:schemeClr val="bg1"/>
                </a:solidFill>
                <a:latin typeface="Century Gothic" panose="020B0502020202020204" pitchFamily="34" charset="0"/>
              </a:rPr>
              <a:t>PROJECT TEAM | PROJECT MANAGER + TEAM MEMBERS</a:t>
            </a:r>
            <a:endParaRPr lang="en-US" dirty="0">
              <a:solidFill>
                <a:schemeClr val="bg1"/>
              </a:solidFill>
              <a:latin typeface="Century Gothic" panose="020B0502020202020204" pitchFamily="34" charset="0"/>
              <a:ea typeface="Arial" charset="0"/>
              <a:cs typeface="Arial" charset="0"/>
            </a:endParaRPr>
          </a:p>
        </p:txBody>
      </p:sp>
    </p:spTree>
    <p:extLst>
      <p:ext uri="{BB962C8B-B14F-4D97-AF65-F5344CB8AC3E}">
        <p14:creationId xmlns:p14="http://schemas.microsoft.com/office/powerpoint/2010/main" val="76597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81586" y="6477000"/>
            <a:ext cx="8283455" cy="369332"/>
          </a:xfrm>
          <a:prstGeom prst="rect">
            <a:avLst/>
          </a:prstGeom>
          <a:noFill/>
        </p:spPr>
        <p:txBody>
          <a:bodyPr wrap="square" rtlCol="0">
            <a:spAutoFit/>
          </a:bodyPr>
          <a:lstStyle/>
          <a:p>
            <a:pPr algn="r"/>
            <a:r>
              <a:rPr lang="en-US" b="1" dirty="0">
                <a:solidFill>
                  <a:schemeClr val="bg1"/>
                </a:solidFill>
                <a:latin typeface="Century Gothic" panose="020B0502020202020204" pitchFamily="34" charset="0"/>
                <a:ea typeface="Arial" charset="0"/>
                <a:cs typeface="Arial" charset="0"/>
              </a:rPr>
              <a:t>PROJECT REPORT</a:t>
            </a:r>
          </a:p>
        </p:txBody>
      </p:sp>
      <p:sp>
        <p:nvSpPr>
          <p:cNvPr id="38" name="TextBox 37">
            <a:extLst>
              <a:ext uri="{FF2B5EF4-FFF2-40B4-BE49-F238E27FC236}">
                <a16:creationId xmlns:a16="http://schemas.microsoft.com/office/drawing/2014/main" id="{A6C4B9E8-80D7-0E4C-98A0-080138C4551C}"/>
              </a:ext>
            </a:extLst>
          </p:cNvPr>
          <p:cNvSpPr txBox="1"/>
          <p:nvPr/>
        </p:nvSpPr>
        <p:spPr>
          <a:xfrm>
            <a:off x="367748" y="248400"/>
            <a:ext cx="3147015" cy="584775"/>
          </a:xfrm>
          <a:prstGeom prst="rect">
            <a:avLst/>
          </a:prstGeom>
          <a:noFill/>
        </p:spPr>
        <p:txBody>
          <a:bodyPr wrap="none" rtlCol="0">
            <a:spAutoFit/>
          </a:bodyPr>
          <a:lstStyle/>
          <a:p>
            <a:r>
              <a:rPr lang="en-US" sz="3200" dirty="0">
                <a:solidFill>
                  <a:schemeClr val="tx1">
                    <a:lumMod val="65000"/>
                    <a:lumOff val="35000"/>
                  </a:schemeClr>
                </a:solidFill>
                <a:latin typeface="Century Gothic" panose="020B0502020202020204" pitchFamily="34" charset="0"/>
              </a:rPr>
              <a:t>PROJECT TEAM</a:t>
            </a:r>
          </a:p>
        </p:txBody>
      </p:sp>
      <p:graphicFrame>
        <p:nvGraphicFramePr>
          <p:cNvPr id="40" name="Table 39">
            <a:extLst>
              <a:ext uri="{FF2B5EF4-FFF2-40B4-BE49-F238E27FC236}">
                <a16:creationId xmlns:a16="http://schemas.microsoft.com/office/drawing/2014/main" id="{6C93CA6C-BC4F-FC4C-A0E9-579BC6644C75}"/>
              </a:ext>
            </a:extLst>
          </p:cNvPr>
          <p:cNvGraphicFramePr>
            <a:graphicFrameLocks noGrp="1"/>
          </p:cNvGraphicFramePr>
          <p:nvPr>
            <p:extLst>
              <p:ext uri="{D42A27DB-BD31-4B8C-83A1-F6EECF244321}">
                <p14:modId xmlns:p14="http://schemas.microsoft.com/office/powerpoint/2010/main" val="4016742473"/>
              </p:ext>
            </p:extLst>
          </p:nvPr>
        </p:nvGraphicFramePr>
        <p:xfrm>
          <a:off x="477661" y="941981"/>
          <a:ext cx="11423244" cy="4930549"/>
        </p:xfrm>
        <a:graphic>
          <a:graphicData uri="http://schemas.openxmlformats.org/drawingml/2006/table">
            <a:tbl>
              <a:tblPr>
                <a:effectLst/>
                <a:tableStyleId>{5C22544A-7EE6-4342-B048-85BDC9FD1C3A}</a:tableStyleId>
              </a:tblPr>
              <a:tblGrid>
                <a:gridCol w="2297862">
                  <a:extLst>
                    <a:ext uri="{9D8B030D-6E8A-4147-A177-3AD203B41FA5}">
                      <a16:colId xmlns:a16="http://schemas.microsoft.com/office/drawing/2014/main" val="2502708123"/>
                    </a:ext>
                  </a:extLst>
                </a:gridCol>
                <a:gridCol w="3840480">
                  <a:extLst>
                    <a:ext uri="{9D8B030D-6E8A-4147-A177-3AD203B41FA5}">
                      <a16:colId xmlns:a16="http://schemas.microsoft.com/office/drawing/2014/main" val="1710817183"/>
                    </a:ext>
                  </a:extLst>
                </a:gridCol>
                <a:gridCol w="1609344">
                  <a:extLst>
                    <a:ext uri="{9D8B030D-6E8A-4147-A177-3AD203B41FA5}">
                      <a16:colId xmlns:a16="http://schemas.microsoft.com/office/drawing/2014/main" val="1604914587"/>
                    </a:ext>
                  </a:extLst>
                </a:gridCol>
                <a:gridCol w="3675558">
                  <a:extLst>
                    <a:ext uri="{9D8B030D-6E8A-4147-A177-3AD203B41FA5}">
                      <a16:colId xmlns:a16="http://schemas.microsoft.com/office/drawing/2014/main" val="3692474588"/>
                    </a:ext>
                  </a:extLst>
                </a:gridCol>
              </a:tblGrid>
              <a:tr h="386947">
                <a:tc gridSpan="4">
                  <a:txBody>
                    <a:bodyPr/>
                    <a:lstStyle/>
                    <a:p>
                      <a:pPr algn="l" fontAlgn="ctr"/>
                      <a:r>
                        <a:rPr lang="en-US" sz="1600" b="0" i="0" u="none" strike="noStrike" dirty="0">
                          <a:solidFill>
                            <a:schemeClr val="tx1"/>
                          </a:solidFill>
                          <a:effectLst/>
                          <a:latin typeface="Century Gothic" panose="020B0502020202020204" pitchFamily="34" charset="0"/>
                        </a:rPr>
                        <a:t>KEY STAKEHOLDERS</a:t>
                      </a:r>
                    </a:p>
                  </a:txBody>
                  <a:tcPr marR="0" marT="0" marB="0" anchor="ctr">
                    <a:lnL w="1270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1" i="0" u="none" strike="noStrike" dirty="0">
                        <a:solidFill>
                          <a:schemeClr val="tx1"/>
                        </a:solidFill>
                        <a:effectLst/>
                        <a:latin typeface="Century Gothic" panose="020B0502020202020204" pitchFamily="34" charset="0"/>
                      </a:endParaRPr>
                    </a:p>
                  </a:txBody>
                  <a:tcPr marL="5759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1" i="0" u="none" strike="noStrike" dirty="0">
                        <a:solidFill>
                          <a:schemeClr val="tx1"/>
                        </a:solidFill>
                        <a:effectLst/>
                        <a:latin typeface="Century Gothic" panose="020B0502020202020204" pitchFamily="34" charset="0"/>
                      </a:endParaRPr>
                    </a:p>
                  </a:txBody>
                  <a:tcPr marL="5759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1" i="0" u="none" strike="noStrike" dirty="0">
                        <a:solidFill>
                          <a:schemeClr val="tx1"/>
                        </a:solidFill>
                        <a:effectLst/>
                        <a:latin typeface="Century Gothic" panose="020B0502020202020204" pitchFamily="34" charset="0"/>
                      </a:endParaRPr>
                    </a:p>
                  </a:txBody>
                  <a:tcPr marL="57591"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04566"/>
                  </a:ext>
                </a:extLst>
              </a:tr>
              <a:tr h="286541">
                <a:tc>
                  <a:txBody>
                    <a:bodyPr/>
                    <a:lstStyle/>
                    <a:p>
                      <a:pPr algn="ctr" fontAlgn="ctr"/>
                      <a:r>
                        <a:rPr lang="en-US" sz="1200" b="0" i="0" u="none" strike="noStrike" dirty="0">
                          <a:solidFill>
                            <a:schemeClr val="tx1"/>
                          </a:solidFill>
                          <a:effectLst/>
                          <a:latin typeface="Century Gothic" panose="020B0502020202020204" pitchFamily="34" charset="0"/>
                        </a:rPr>
                        <a:t>NAME</a:t>
                      </a:r>
                    </a:p>
                  </a:txBody>
                  <a:tcPr marL="0" marR="0" marT="0" marB="0" anchor="ctr">
                    <a:lnL w="12700" cap="flat" cmpd="sng" algn="ctr">
                      <a:solidFill>
                        <a:schemeClr val="bg1">
                          <a:lumMod val="50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r>
                        <a:rPr lang="en-US" sz="1200" b="0" i="0" u="none" strike="noStrike" dirty="0">
                          <a:solidFill>
                            <a:schemeClr val="tx1"/>
                          </a:solidFill>
                          <a:effectLst/>
                          <a:latin typeface="Century Gothic" panose="020B0502020202020204" pitchFamily="34" charset="0"/>
                        </a:rPr>
                        <a:t>TITLE / ROLE</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AEEF3"/>
                    </a:solidFill>
                  </a:tcPr>
                </a:tc>
                <a:tc>
                  <a:txBody>
                    <a:bodyPr/>
                    <a:lstStyle/>
                    <a:p>
                      <a:pPr algn="ctr" fontAlgn="ctr"/>
                      <a:r>
                        <a:rPr lang="en-US" sz="1200" b="0" i="0" u="none" strike="noStrike" dirty="0">
                          <a:solidFill>
                            <a:schemeClr val="tx1"/>
                          </a:solidFill>
                          <a:effectLst/>
                          <a:latin typeface="Century Gothic" panose="020B0502020202020204" pitchFamily="34" charset="0"/>
                        </a:rPr>
                        <a:t>PHONE</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7F9FB"/>
                    </a:solidFill>
                  </a:tcPr>
                </a:tc>
                <a:tc>
                  <a:txBody>
                    <a:bodyPr/>
                    <a:lstStyle/>
                    <a:p>
                      <a:pPr algn="ctr" fontAlgn="ctr"/>
                      <a:r>
                        <a:rPr lang="en-US" sz="1200" b="0" i="0" u="none" strike="noStrike" dirty="0">
                          <a:solidFill>
                            <a:schemeClr val="tx1"/>
                          </a:solidFill>
                          <a:effectLst/>
                          <a:latin typeface="Century Gothic" panose="020B0502020202020204" pitchFamily="34" charset="0"/>
                        </a:rPr>
                        <a:t>EMAIL</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CF8E4"/>
                    </a:solidFill>
                  </a:tcPr>
                </a:tc>
                <a:extLst>
                  <a:ext uri="{0D108BD9-81ED-4DB2-BD59-A6C34878D82A}">
                    <a16:rowId xmlns:a16="http://schemas.microsoft.com/office/drawing/2014/main" val="1116126271"/>
                  </a:ext>
                </a:extLst>
              </a:tr>
              <a:tr h="629743">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1322803"/>
                  </a:ext>
                </a:extLst>
              </a:tr>
              <a:tr h="579363">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0419648"/>
                  </a:ext>
                </a:extLst>
              </a:tr>
              <a:tr h="579363">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39250944"/>
                  </a:ext>
                </a:extLst>
              </a:tr>
              <a:tr h="579363">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4349300"/>
                  </a:ext>
                </a:extLst>
              </a:tr>
              <a:tr h="629743">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6572059"/>
                  </a:ext>
                </a:extLst>
              </a:tr>
              <a:tr h="629743">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2132642"/>
                  </a:ext>
                </a:extLst>
              </a:tr>
              <a:tr h="629743">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b="0" i="0" u="none" strike="noStrike" dirty="0">
                        <a:solidFill>
                          <a:schemeClr val="tx1"/>
                        </a:solidFill>
                        <a:effectLst/>
                        <a:latin typeface="Century Gothic" panose="020B0502020202020204" pitchFamily="34" charset="0"/>
                      </a:endParaRPr>
                    </a:p>
                  </a:txBody>
                  <a:tcPr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0844664"/>
                  </a:ext>
                </a:extLst>
              </a:tr>
            </a:tbl>
          </a:graphicData>
        </a:graphic>
      </p:graphicFrame>
      <p:sp>
        <p:nvSpPr>
          <p:cNvPr id="5" name="Rectangle 7">
            <a:extLst>
              <a:ext uri="{FF2B5EF4-FFF2-40B4-BE49-F238E27FC236}">
                <a16:creationId xmlns:a16="http://schemas.microsoft.com/office/drawing/2014/main" id="{CF8312F4-008A-8B46-B9CC-E4456F84C996}"/>
              </a:ext>
            </a:extLst>
          </p:cNvPr>
          <p:cNvSpPr/>
          <p:nvPr/>
        </p:nvSpPr>
        <p:spPr>
          <a:xfrm>
            <a:off x="0" y="6479366"/>
            <a:ext cx="12192000" cy="384048"/>
          </a:xfrm>
          <a:custGeom>
            <a:avLst/>
            <a:gdLst>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 name="connsiteX0" fmla="*/ 0 w 12192000"/>
              <a:gd name="connsiteY0" fmla="*/ 3171 h 524107"/>
              <a:gd name="connsiteX1" fmla="*/ 1105457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6887 h 527823"/>
              <a:gd name="connsiteX1" fmla="*/ 11054576 w 12192000"/>
              <a:gd name="connsiteY1" fmla="*/ 3716 h 527823"/>
              <a:gd name="connsiteX2" fmla="*/ 11288751 w 12192000"/>
              <a:gd name="connsiteY2" fmla="*/ 0 h 527823"/>
              <a:gd name="connsiteX3" fmla="*/ 12192000 w 12192000"/>
              <a:gd name="connsiteY3" fmla="*/ 6887 h 527823"/>
              <a:gd name="connsiteX4" fmla="*/ 12192000 w 12192000"/>
              <a:gd name="connsiteY4" fmla="*/ 527823 h 527823"/>
              <a:gd name="connsiteX5" fmla="*/ 0 w 12192000"/>
              <a:gd name="connsiteY5" fmla="*/ 527823 h 527823"/>
              <a:gd name="connsiteX6" fmla="*/ 0 w 12192000"/>
              <a:gd name="connsiteY6" fmla="*/ 6887 h 527823"/>
              <a:gd name="connsiteX0" fmla="*/ 0 w 12192000"/>
              <a:gd name="connsiteY0" fmla="*/ 6887 h 527823"/>
              <a:gd name="connsiteX1" fmla="*/ 11054576 w 12192000"/>
              <a:gd name="connsiteY1" fmla="*/ 3716 h 527823"/>
              <a:gd name="connsiteX2" fmla="*/ 11288751 w 12192000"/>
              <a:gd name="connsiteY2" fmla="*/ 0 h 527823"/>
              <a:gd name="connsiteX3" fmla="*/ 11508059 w 12192000"/>
              <a:gd name="connsiteY3" fmla="*/ 7434 h 527823"/>
              <a:gd name="connsiteX4" fmla="*/ 12192000 w 12192000"/>
              <a:gd name="connsiteY4" fmla="*/ 6887 h 527823"/>
              <a:gd name="connsiteX5" fmla="*/ 12192000 w 12192000"/>
              <a:gd name="connsiteY5" fmla="*/ 527823 h 527823"/>
              <a:gd name="connsiteX6" fmla="*/ 0 w 12192000"/>
              <a:gd name="connsiteY6" fmla="*/ 527823 h 527823"/>
              <a:gd name="connsiteX7" fmla="*/ 0 w 12192000"/>
              <a:gd name="connsiteY7" fmla="*/ 6887 h 527823"/>
              <a:gd name="connsiteX0" fmla="*/ 0 w 12192000"/>
              <a:gd name="connsiteY0" fmla="*/ 3171 h 524107"/>
              <a:gd name="connsiteX1" fmla="*/ 11054576 w 12192000"/>
              <a:gd name="connsiteY1" fmla="*/ 0 h 524107"/>
              <a:gd name="connsiteX2" fmla="*/ 11296185 w 12192000"/>
              <a:gd name="connsiteY2" fmla="*/ 159836 h 524107"/>
              <a:gd name="connsiteX3" fmla="*/ 11508059 w 12192000"/>
              <a:gd name="connsiteY3" fmla="*/ 3718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710 h 524646"/>
              <a:gd name="connsiteX1" fmla="*/ 11054576 w 12192000"/>
              <a:gd name="connsiteY1" fmla="*/ 539 h 524646"/>
              <a:gd name="connsiteX2" fmla="*/ 11296185 w 12192000"/>
              <a:gd name="connsiteY2" fmla="*/ 160375 h 524646"/>
              <a:gd name="connsiteX3" fmla="*/ 11784284 w 12192000"/>
              <a:gd name="connsiteY3" fmla="*/ 0 h 524646"/>
              <a:gd name="connsiteX4" fmla="*/ 12192000 w 12192000"/>
              <a:gd name="connsiteY4" fmla="*/ 3710 h 524646"/>
              <a:gd name="connsiteX5" fmla="*/ 12192000 w 12192000"/>
              <a:gd name="connsiteY5" fmla="*/ 524646 h 524646"/>
              <a:gd name="connsiteX6" fmla="*/ 0 w 12192000"/>
              <a:gd name="connsiteY6" fmla="*/ 524646 h 524646"/>
              <a:gd name="connsiteX7" fmla="*/ 0 w 12192000"/>
              <a:gd name="connsiteY7" fmla="*/ 3710 h 524646"/>
              <a:gd name="connsiteX0" fmla="*/ 0 w 12192000"/>
              <a:gd name="connsiteY0" fmla="*/ 3171 h 524107"/>
              <a:gd name="connsiteX1" fmla="*/ 11054576 w 12192000"/>
              <a:gd name="connsiteY1" fmla="*/ 0 h 524107"/>
              <a:gd name="connsiteX2" fmla="*/ 11296185 w 12192000"/>
              <a:gd name="connsiteY2" fmla="*/ 159836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05457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72609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825559 w 12192000"/>
              <a:gd name="connsiteY2" fmla="*/ 3719 h 524107"/>
              <a:gd name="connsiteX3" fmla="*/ 12192000 w 12192000"/>
              <a:gd name="connsiteY3" fmla="*/ 3171 h 524107"/>
              <a:gd name="connsiteX4" fmla="*/ 12192000 w 12192000"/>
              <a:gd name="connsiteY4" fmla="*/ 524107 h 524107"/>
              <a:gd name="connsiteX5" fmla="*/ 0 w 12192000"/>
              <a:gd name="connsiteY5" fmla="*/ 524107 h 524107"/>
              <a:gd name="connsiteX6" fmla="*/ 0 w 12192000"/>
              <a:gd name="connsiteY6" fmla="*/ 3171 h 524107"/>
              <a:gd name="connsiteX0" fmla="*/ 0 w 12192000"/>
              <a:gd name="connsiteY0" fmla="*/ 3171 h 524107"/>
              <a:gd name="connsiteX1" fmla="*/ 1142922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20936">
                <a:moveTo>
                  <a:pt x="0" y="0"/>
                </a:moveTo>
                <a:lnTo>
                  <a:pt x="12192000" y="0"/>
                </a:lnTo>
                <a:lnTo>
                  <a:pt x="12192000" y="520936"/>
                </a:lnTo>
                <a:lnTo>
                  <a:pt x="0" y="520936"/>
                </a:lnTo>
                <a:lnTo>
                  <a:pt x="0" y="0"/>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Parallelogram 5">
            <a:extLst>
              <a:ext uri="{FF2B5EF4-FFF2-40B4-BE49-F238E27FC236}">
                <a16:creationId xmlns:a16="http://schemas.microsoft.com/office/drawing/2014/main" id="{8A162E46-AFAD-E846-BF5C-F20FF11EA0EF}"/>
              </a:ext>
            </a:extLst>
          </p:cNvPr>
          <p:cNvSpPr/>
          <p:nvPr/>
        </p:nvSpPr>
        <p:spPr>
          <a:xfrm>
            <a:off x="11793977" y="6479366"/>
            <a:ext cx="397211" cy="384048"/>
          </a:xfrm>
          <a:prstGeom prst="parallelogram">
            <a:avLst>
              <a:gd name="adj" fmla="val 65219"/>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B9D49A6-86F7-B744-828A-D7C1D9D15D8C}"/>
              </a:ext>
            </a:extLst>
          </p:cNvPr>
          <p:cNvSpPr txBox="1"/>
          <p:nvPr/>
        </p:nvSpPr>
        <p:spPr>
          <a:xfrm>
            <a:off x="4800046" y="6477000"/>
            <a:ext cx="6947194" cy="369332"/>
          </a:xfrm>
          <a:prstGeom prst="rect">
            <a:avLst/>
          </a:prstGeom>
          <a:noFill/>
        </p:spPr>
        <p:txBody>
          <a:bodyPr wrap="square" rtlCol="0">
            <a:spAutoFit/>
          </a:bodyPr>
          <a:lstStyle/>
          <a:p>
            <a:pPr algn="r"/>
            <a:r>
              <a:rPr lang="en-US" dirty="0">
                <a:solidFill>
                  <a:schemeClr val="bg1"/>
                </a:solidFill>
                <a:latin typeface="Century Gothic" panose="020B0502020202020204" pitchFamily="34" charset="0"/>
              </a:rPr>
              <a:t>PROJECT TEAM | KEY STAKEHOLDERS</a:t>
            </a:r>
            <a:endParaRPr lang="en-US" dirty="0">
              <a:solidFill>
                <a:schemeClr val="bg1"/>
              </a:solidFill>
              <a:latin typeface="Century Gothic" panose="020B0502020202020204" pitchFamily="34" charset="0"/>
              <a:ea typeface="Arial" charset="0"/>
              <a:cs typeface="Arial" charset="0"/>
            </a:endParaRPr>
          </a:p>
        </p:txBody>
      </p:sp>
    </p:spTree>
    <p:extLst>
      <p:ext uri="{BB962C8B-B14F-4D97-AF65-F5344CB8AC3E}">
        <p14:creationId xmlns:p14="http://schemas.microsoft.com/office/powerpoint/2010/main" val="442791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B7C73-8DFF-D64A-9D8B-E7F33FEB9BB2}"/>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0A908FEA-3453-5840-A648-2570EEA8E355}"/>
              </a:ext>
            </a:extLst>
          </p:cNvPr>
          <p:cNvGraphicFramePr>
            <a:graphicFrameLocks noGrp="1"/>
          </p:cNvGraphicFramePr>
          <p:nvPr/>
        </p:nvGraphicFramePr>
        <p:xfrm>
          <a:off x="473711" y="1048010"/>
          <a:ext cx="7926578" cy="4844253"/>
        </p:xfrm>
        <a:graphic>
          <a:graphicData uri="http://schemas.openxmlformats.org/drawingml/2006/table">
            <a:tbl>
              <a:tblPr>
                <a:effectLst>
                  <a:outerShdw blurRad="114300" dist="88900" dir="8100000" algn="tr" rotWithShape="0">
                    <a:schemeClr val="bg1">
                      <a:lumMod val="50000"/>
                      <a:alpha val="40000"/>
                    </a:schemeClr>
                  </a:outerShdw>
                  <a:reflection blurRad="6350" stA="52000" endA="300" endPos="35000" dir="5400000" sy="-100000" algn="bl" rotWithShape="0"/>
                </a:effectLst>
                <a:tableStyleId>{5C22544A-7EE6-4342-B048-85BDC9FD1C3A}</a:tableStyleId>
              </a:tblPr>
              <a:tblGrid>
                <a:gridCol w="7926578">
                  <a:extLst>
                    <a:ext uri="{9D8B030D-6E8A-4147-A177-3AD203B41FA5}">
                      <a16:colId xmlns:a16="http://schemas.microsoft.com/office/drawing/2014/main" val="155532388"/>
                    </a:ext>
                  </a:extLst>
                </a:gridCol>
              </a:tblGrid>
              <a:tr h="4844253">
                <a:tc>
                  <a:txBody>
                    <a:bodyPr/>
                    <a:lstStyle/>
                    <a:p>
                      <a:pPr algn="l" fontAlgn="ctr"/>
                      <a:r>
                        <a:rPr lang="en-US" sz="1600" b="0" i="0" u="none" strike="noStrike" dirty="0">
                          <a:solidFill>
                            <a:schemeClr val="tx1"/>
                          </a:solidFill>
                          <a:effectLst/>
                          <a:latin typeface="Century Gothic" panose="020B0502020202020204" pitchFamily="34" charset="0"/>
                        </a:rPr>
                        <a:t>Enter Text</a:t>
                      </a:r>
                    </a:p>
                  </a:txBody>
                  <a:tcPr marL="274320" marR="274320" marT="182880"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gs>
                        <a:gs pos="100000">
                          <a:schemeClr val="bg1">
                            <a:alpha val="49000"/>
                          </a:schemeClr>
                        </a:gs>
                      </a:gsLst>
                      <a:lin ang="2700000" scaled="0"/>
                    </a:gradFill>
                  </a:tcPr>
                </a:tc>
                <a:extLst>
                  <a:ext uri="{0D108BD9-81ED-4DB2-BD59-A6C34878D82A}">
                    <a16:rowId xmlns:a16="http://schemas.microsoft.com/office/drawing/2014/main" val="2846645468"/>
                  </a:ext>
                </a:extLst>
              </a:tr>
            </a:tbl>
          </a:graphicData>
        </a:graphic>
      </p:graphicFrame>
      <p:sp>
        <p:nvSpPr>
          <p:cNvPr id="7" name="TextBox 6"/>
          <p:cNvSpPr txBox="1"/>
          <p:nvPr/>
        </p:nvSpPr>
        <p:spPr>
          <a:xfrm>
            <a:off x="3781586" y="6477000"/>
            <a:ext cx="8283455" cy="369332"/>
          </a:xfrm>
          <a:prstGeom prst="rect">
            <a:avLst/>
          </a:prstGeom>
          <a:noFill/>
        </p:spPr>
        <p:txBody>
          <a:bodyPr wrap="square" rtlCol="0">
            <a:spAutoFit/>
          </a:bodyPr>
          <a:lstStyle/>
          <a:p>
            <a:pPr algn="r"/>
            <a:r>
              <a:rPr lang="en-US" b="1" dirty="0">
                <a:solidFill>
                  <a:schemeClr val="bg1"/>
                </a:solidFill>
                <a:latin typeface="Century Gothic" panose="020B0502020202020204" pitchFamily="34" charset="0"/>
                <a:ea typeface="Arial" charset="0"/>
                <a:cs typeface="Arial" charset="0"/>
              </a:rPr>
              <a:t>PROJECT REPORT</a:t>
            </a:r>
          </a:p>
        </p:txBody>
      </p:sp>
      <p:sp>
        <p:nvSpPr>
          <p:cNvPr id="5" name="Rectangle 7">
            <a:extLst>
              <a:ext uri="{FF2B5EF4-FFF2-40B4-BE49-F238E27FC236}">
                <a16:creationId xmlns:a16="http://schemas.microsoft.com/office/drawing/2014/main" id="{CF8312F4-008A-8B46-B9CC-E4456F84C996}"/>
              </a:ext>
            </a:extLst>
          </p:cNvPr>
          <p:cNvSpPr/>
          <p:nvPr/>
        </p:nvSpPr>
        <p:spPr>
          <a:xfrm>
            <a:off x="0" y="6479366"/>
            <a:ext cx="12192000" cy="384048"/>
          </a:xfrm>
          <a:custGeom>
            <a:avLst/>
            <a:gdLst>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 name="connsiteX0" fmla="*/ 0 w 12192000"/>
              <a:gd name="connsiteY0" fmla="*/ 3171 h 524107"/>
              <a:gd name="connsiteX1" fmla="*/ 1105457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6887 h 527823"/>
              <a:gd name="connsiteX1" fmla="*/ 11054576 w 12192000"/>
              <a:gd name="connsiteY1" fmla="*/ 3716 h 527823"/>
              <a:gd name="connsiteX2" fmla="*/ 11288751 w 12192000"/>
              <a:gd name="connsiteY2" fmla="*/ 0 h 527823"/>
              <a:gd name="connsiteX3" fmla="*/ 12192000 w 12192000"/>
              <a:gd name="connsiteY3" fmla="*/ 6887 h 527823"/>
              <a:gd name="connsiteX4" fmla="*/ 12192000 w 12192000"/>
              <a:gd name="connsiteY4" fmla="*/ 527823 h 527823"/>
              <a:gd name="connsiteX5" fmla="*/ 0 w 12192000"/>
              <a:gd name="connsiteY5" fmla="*/ 527823 h 527823"/>
              <a:gd name="connsiteX6" fmla="*/ 0 w 12192000"/>
              <a:gd name="connsiteY6" fmla="*/ 6887 h 527823"/>
              <a:gd name="connsiteX0" fmla="*/ 0 w 12192000"/>
              <a:gd name="connsiteY0" fmla="*/ 6887 h 527823"/>
              <a:gd name="connsiteX1" fmla="*/ 11054576 w 12192000"/>
              <a:gd name="connsiteY1" fmla="*/ 3716 h 527823"/>
              <a:gd name="connsiteX2" fmla="*/ 11288751 w 12192000"/>
              <a:gd name="connsiteY2" fmla="*/ 0 h 527823"/>
              <a:gd name="connsiteX3" fmla="*/ 11508059 w 12192000"/>
              <a:gd name="connsiteY3" fmla="*/ 7434 h 527823"/>
              <a:gd name="connsiteX4" fmla="*/ 12192000 w 12192000"/>
              <a:gd name="connsiteY4" fmla="*/ 6887 h 527823"/>
              <a:gd name="connsiteX5" fmla="*/ 12192000 w 12192000"/>
              <a:gd name="connsiteY5" fmla="*/ 527823 h 527823"/>
              <a:gd name="connsiteX6" fmla="*/ 0 w 12192000"/>
              <a:gd name="connsiteY6" fmla="*/ 527823 h 527823"/>
              <a:gd name="connsiteX7" fmla="*/ 0 w 12192000"/>
              <a:gd name="connsiteY7" fmla="*/ 6887 h 527823"/>
              <a:gd name="connsiteX0" fmla="*/ 0 w 12192000"/>
              <a:gd name="connsiteY0" fmla="*/ 3171 h 524107"/>
              <a:gd name="connsiteX1" fmla="*/ 11054576 w 12192000"/>
              <a:gd name="connsiteY1" fmla="*/ 0 h 524107"/>
              <a:gd name="connsiteX2" fmla="*/ 11296185 w 12192000"/>
              <a:gd name="connsiteY2" fmla="*/ 159836 h 524107"/>
              <a:gd name="connsiteX3" fmla="*/ 11508059 w 12192000"/>
              <a:gd name="connsiteY3" fmla="*/ 3718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710 h 524646"/>
              <a:gd name="connsiteX1" fmla="*/ 11054576 w 12192000"/>
              <a:gd name="connsiteY1" fmla="*/ 539 h 524646"/>
              <a:gd name="connsiteX2" fmla="*/ 11296185 w 12192000"/>
              <a:gd name="connsiteY2" fmla="*/ 160375 h 524646"/>
              <a:gd name="connsiteX3" fmla="*/ 11784284 w 12192000"/>
              <a:gd name="connsiteY3" fmla="*/ 0 h 524646"/>
              <a:gd name="connsiteX4" fmla="*/ 12192000 w 12192000"/>
              <a:gd name="connsiteY4" fmla="*/ 3710 h 524646"/>
              <a:gd name="connsiteX5" fmla="*/ 12192000 w 12192000"/>
              <a:gd name="connsiteY5" fmla="*/ 524646 h 524646"/>
              <a:gd name="connsiteX6" fmla="*/ 0 w 12192000"/>
              <a:gd name="connsiteY6" fmla="*/ 524646 h 524646"/>
              <a:gd name="connsiteX7" fmla="*/ 0 w 12192000"/>
              <a:gd name="connsiteY7" fmla="*/ 3710 h 524646"/>
              <a:gd name="connsiteX0" fmla="*/ 0 w 12192000"/>
              <a:gd name="connsiteY0" fmla="*/ 3171 h 524107"/>
              <a:gd name="connsiteX1" fmla="*/ 11054576 w 12192000"/>
              <a:gd name="connsiteY1" fmla="*/ 0 h 524107"/>
              <a:gd name="connsiteX2" fmla="*/ 11296185 w 12192000"/>
              <a:gd name="connsiteY2" fmla="*/ 159836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05457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72609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825559 w 12192000"/>
              <a:gd name="connsiteY2" fmla="*/ 3719 h 524107"/>
              <a:gd name="connsiteX3" fmla="*/ 12192000 w 12192000"/>
              <a:gd name="connsiteY3" fmla="*/ 3171 h 524107"/>
              <a:gd name="connsiteX4" fmla="*/ 12192000 w 12192000"/>
              <a:gd name="connsiteY4" fmla="*/ 524107 h 524107"/>
              <a:gd name="connsiteX5" fmla="*/ 0 w 12192000"/>
              <a:gd name="connsiteY5" fmla="*/ 524107 h 524107"/>
              <a:gd name="connsiteX6" fmla="*/ 0 w 12192000"/>
              <a:gd name="connsiteY6" fmla="*/ 3171 h 524107"/>
              <a:gd name="connsiteX0" fmla="*/ 0 w 12192000"/>
              <a:gd name="connsiteY0" fmla="*/ 3171 h 524107"/>
              <a:gd name="connsiteX1" fmla="*/ 1142922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20936">
                <a:moveTo>
                  <a:pt x="0" y="0"/>
                </a:moveTo>
                <a:lnTo>
                  <a:pt x="12192000" y="0"/>
                </a:lnTo>
                <a:lnTo>
                  <a:pt x="12192000" y="520936"/>
                </a:lnTo>
                <a:lnTo>
                  <a:pt x="0" y="520936"/>
                </a:lnTo>
                <a:lnTo>
                  <a:pt x="0" y="0"/>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Parallelogram 5">
            <a:extLst>
              <a:ext uri="{FF2B5EF4-FFF2-40B4-BE49-F238E27FC236}">
                <a16:creationId xmlns:a16="http://schemas.microsoft.com/office/drawing/2014/main" id="{8A162E46-AFAD-E846-BF5C-F20FF11EA0EF}"/>
              </a:ext>
            </a:extLst>
          </p:cNvPr>
          <p:cNvSpPr/>
          <p:nvPr/>
        </p:nvSpPr>
        <p:spPr>
          <a:xfrm>
            <a:off x="11793977" y="6479366"/>
            <a:ext cx="397211" cy="384048"/>
          </a:xfrm>
          <a:prstGeom prst="parallelogram">
            <a:avLst>
              <a:gd name="adj" fmla="val 65219"/>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B9D49A6-86F7-B744-828A-D7C1D9D15D8C}"/>
              </a:ext>
            </a:extLst>
          </p:cNvPr>
          <p:cNvSpPr txBox="1"/>
          <p:nvPr/>
        </p:nvSpPr>
        <p:spPr>
          <a:xfrm>
            <a:off x="4800046" y="6477000"/>
            <a:ext cx="6947194" cy="369332"/>
          </a:xfrm>
          <a:prstGeom prst="rect">
            <a:avLst/>
          </a:prstGeom>
          <a:noFill/>
        </p:spPr>
        <p:txBody>
          <a:bodyPr wrap="square" rtlCol="0">
            <a:spAutoFit/>
          </a:bodyPr>
          <a:lstStyle/>
          <a:p>
            <a:pPr algn="r"/>
            <a:r>
              <a:rPr lang="en-US" dirty="0">
                <a:solidFill>
                  <a:schemeClr val="bg1"/>
                </a:solidFill>
                <a:latin typeface="Century Gothic" panose="020B0502020202020204" pitchFamily="34" charset="0"/>
              </a:rPr>
              <a:t>PROJECT OPPORTUNITIES</a:t>
            </a:r>
            <a:endParaRPr lang="en-US" dirty="0">
              <a:solidFill>
                <a:schemeClr val="bg1"/>
              </a:solidFill>
              <a:latin typeface="Century Gothic" panose="020B0502020202020204" pitchFamily="34" charset="0"/>
              <a:ea typeface="Arial" charset="0"/>
              <a:cs typeface="Arial" charset="0"/>
            </a:endParaRPr>
          </a:p>
        </p:txBody>
      </p:sp>
      <p:sp>
        <p:nvSpPr>
          <p:cNvPr id="38" name="TextBox 37">
            <a:extLst>
              <a:ext uri="{FF2B5EF4-FFF2-40B4-BE49-F238E27FC236}">
                <a16:creationId xmlns:a16="http://schemas.microsoft.com/office/drawing/2014/main" id="{A6C4B9E8-80D7-0E4C-98A0-080138C4551C}"/>
              </a:ext>
            </a:extLst>
          </p:cNvPr>
          <p:cNvSpPr txBox="1"/>
          <p:nvPr/>
        </p:nvSpPr>
        <p:spPr>
          <a:xfrm>
            <a:off x="367748" y="248400"/>
            <a:ext cx="5056192" cy="584775"/>
          </a:xfrm>
          <a:prstGeom prst="rect">
            <a:avLst/>
          </a:prstGeom>
          <a:noFill/>
        </p:spPr>
        <p:txBody>
          <a:bodyPr wrap="none" rtlCol="0">
            <a:spAutoFit/>
          </a:bodyPr>
          <a:lstStyle/>
          <a:p>
            <a:r>
              <a:rPr lang="en-US" sz="3200" dirty="0">
                <a:solidFill>
                  <a:schemeClr val="tx1">
                    <a:lumMod val="65000"/>
                    <a:lumOff val="35000"/>
                  </a:schemeClr>
                </a:solidFill>
                <a:latin typeface="Century Gothic" panose="020B0502020202020204" pitchFamily="34" charset="0"/>
              </a:rPr>
              <a:t>PROJECT OPPORTUNITIES</a:t>
            </a:r>
          </a:p>
        </p:txBody>
      </p:sp>
    </p:spTree>
    <p:extLst>
      <p:ext uri="{BB962C8B-B14F-4D97-AF65-F5344CB8AC3E}">
        <p14:creationId xmlns:p14="http://schemas.microsoft.com/office/powerpoint/2010/main" val="777731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D057C9-243B-2044-BA8F-BCC904E579F7}"/>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0A908FEA-3453-5840-A648-2570EEA8E355}"/>
              </a:ext>
            </a:extLst>
          </p:cNvPr>
          <p:cNvGraphicFramePr>
            <a:graphicFrameLocks noGrp="1"/>
          </p:cNvGraphicFramePr>
          <p:nvPr/>
        </p:nvGraphicFramePr>
        <p:xfrm>
          <a:off x="473711" y="1048010"/>
          <a:ext cx="7926578" cy="4844253"/>
        </p:xfrm>
        <a:graphic>
          <a:graphicData uri="http://schemas.openxmlformats.org/drawingml/2006/table">
            <a:tbl>
              <a:tblPr>
                <a:effectLst>
                  <a:outerShdw blurRad="114300" dist="88900" dir="8100000" algn="tr" rotWithShape="0">
                    <a:schemeClr val="bg1">
                      <a:lumMod val="50000"/>
                      <a:alpha val="40000"/>
                    </a:schemeClr>
                  </a:outerShdw>
                  <a:reflection blurRad="6350" stA="52000" endA="300" endPos="35000" dir="5400000" sy="-100000" algn="bl" rotWithShape="0"/>
                </a:effectLst>
                <a:tableStyleId>{5C22544A-7EE6-4342-B048-85BDC9FD1C3A}</a:tableStyleId>
              </a:tblPr>
              <a:tblGrid>
                <a:gridCol w="7926578">
                  <a:extLst>
                    <a:ext uri="{9D8B030D-6E8A-4147-A177-3AD203B41FA5}">
                      <a16:colId xmlns:a16="http://schemas.microsoft.com/office/drawing/2014/main" val="155532388"/>
                    </a:ext>
                  </a:extLst>
                </a:gridCol>
              </a:tblGrid>
              <a:tr h="4844253">
                <a:tc>
                  <a:txBody>
                    <a:bodyPr/>
                    <a:lstStyle/>
                    <a:p>
                      <a:pPr algn="l" fontAlgn="ctr"/>
                      <a:r>
                        <a:rPr lang="en-US" sz="1600" b="0" i="0" u="none" strike="noStrike" dirty="0">
                          <a:solidFill>
                            <a:schemeClr val="tx1"/>
                          </a:solidFill>
                          <a:effectLst/>
                          <a:latin typeface="Century Gothic" panose="020B0502020202020204" pitchFamily="34" charset="0"/>
                        </a:rPr>
                        <a:t>Enter Text</a:t>
                      </a:r>
                    </a:p>
                  </a:txBody>
                  <a:tcPr marL="274320" marR="274320" marT="182880"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gs>
                        <a:gs pos="100000">
                          <a:schemeClr val="bg1">
                            <a:alpha val="49000"/>
                          </a:schemeClr>
                        </a:gs>
                      </a:gsLst>
                      <a:lin ang="2700000" scaled="0"/>
                    </a:gradFill>
                  </a:tcPr>
                </a:tc>
                <a:extLst>
                  <a:ext uri="{0D108BD9-81ED-4DB2-BD59-A6C34878D82A}">
                    <a16:rowId xmlns:a16="http://schemas.microsoft.com/office/drawing/2014/main" val="2846645468"/>
                  </a:ext>
                </a:extLst>
              </a:tr>
            </a:tbl>
          </a:graphicData>
        </a:graphic>
      </p:graphicFrame>
      <p:sp>
        <p:nvSpPr>
          <p:cNvPr id="7" name="TextBox 6"/>
          <p:cNvSpPr txBox="1"/>
          <p:nvPr/>
        </p:nvSpPr>
        <p:spPr>
          <a:xfrm>
            <a:off x="3781586" y="6477000"/>
            <a:ext cx="8283455" cy="369332"/>
          </a:xfrm>
          <a:prstGeom prst="rect">
            <a:avLst/>
          </a:prstGeom>
          <a:noFill/>
        </p:spPr>
        <p:txBody>
          <a:bodyPr wrap="square" rtlCol="0">
            <a:spAutoFit/>
          </a:bodyPr>
          <a:lstStyle/>
          <a:p>
            <a:pPr algn="r"/>
            <a:r>
              <a:rPr lang="en-US" b="1" dirty="0">
                <a:solidFill>
                  <a:schemeClr val="bg1"/>
                </a:solidFill>
                <a:latin typeface="Century Gothic" panose="020B0502020202020204" pitchFamily="34" charset="0"/>
                <a:ea typeface="Arial" charset="0"/>
                <a:cs typeface="Arial" charset="0"/>
              </a:rPr>
              <a:t>PROJECT REPORT</a:t>
            </a:r>
          </a:p>
        </p:txBody>
      </p:sp>
      <p:sp>
        <p:nvSpPr>
          <p:cNvPr id="5" name="Rectangle 7">
            <a:extLst>
              <a:ext uri="{FF2B5EF4-FFF2-40B4-BE49-F238E27FC236}">
                <a16:creationId xmlns:a16="http://schemas.microsoft.com/office/drawing/2014/main" id="{CF8312F4-008A-8B46-B9CC-E4456F84C996}"/>
              </a:ext>
            </a:extLst>
          </p:cNvPr>
          <p:cNvSpPr/>
          <p:nvPr/>
        </p:nvSpPr>
        <p:spPr>
          <a:xfrm>
            <a:off x="0" y="6479366"/>
            <a:ext cx="12192000" cy="384048"/>
          </a:xfrm>
          <a:custGeom>
            <a:avLst/>
            <a:gdLst>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 name="connsiteX0" fmla="*/ 0 w 12192000"/>
              <a:gd name="connsiteY0" fmla="*/ 3171 h 524107"/>
              <a:gd name="connsiteX1" fmla="*/ 1105457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6887 h 527823"/>
              <a:gd name="connsiteX1" fmla="*/ 11054576 w 12192000"/>
              <a:gd name="connsiteY1" fmla="*/ 3716 h 527823"/>
              <a:gd name="connsiteX2" fmla="*/ 11288751 w 12192000"/>
              <a:gd name="connsiteY2" fmla="*/ 0 h 527823"/>
              <a:gd name="connsiteX3" fmla="*/ 12192000 w 12192000"/>
              <a:gd name="connsiteY3" fmla="*/ 6887 h 527823"/>
              <a:gd name="connsiteX4" fmla="*/ 12192000 w 12192000"/>
              <a:gd name="connsiteY4" fmla="*/ 527823 h 527823"/>
              <a:gd name="connsiteX5" fmla="*/ 0 w 12192000"/>
              <a:gd name="connsiteY5" fmla="*/ 527823 h 527823"/>
              <a:gd name="connsiteX6" fmla="*/ 0 w 12192000"/>
              <a:gd name="connsiteY6" fmla="*/ 6887 h 527823"/>
              <a:gd name="connsiteX0" fmla="*/ 0 w 12192000"/>
              <a:gd name="connsiteY0" fmla="*/ 6887 h 527823"/>
              <a:gd name="connsiteX1" fmla="*/ 11054576 w 12192000"/>
              <a:gd name="connsiteY1" fmla="*/ 3716 h 527823"/>
              <a:gd name="connsiteX2" fmla="*/ 11288751 w 12192000"/>
              <a:gd name="connsiteY2" fmla="*/ 0 h 527823"/>
              <a:gd name="connsiteX3" fmla="*/ 11508059 w 12192000"/>
              <a:gd name="connsiteY3" fmla="*/ 7434 h 527823"/>
              <a:gd name="connsiteX4" fmla="*/ 12192000 w 12192000"/>
              <a:gd name="connsiteY4" fmla="*/ 6887 h 527823"/>
              <a:gd name="connsiteX5" fmla="*/ 12192000 w 12192000"/>
              <a:gd name="connsiteY5" fmla="*/ 527823 h 527823"/>
              <a:gd name="connsiteX6" fmla="*/ 0 w 12192000"/>
              <a:gd name="connsiteY6" fmla="*/ 527823 h 527823"/>
              <a:gd name="connsiteX7" fmla="*/ 0 w 12192000"/>
              <a:gd name="connsiteY7" fmla="*/ 6887 h 527823"/>
              <a:gd name="connsiteX0" fmla="*/ 0 w 12192000"/>
              <a:gd name="connsiteY0" fmla="*/ 3171 h 524107"/>
              <a:gd name="connsiteX1" fmla="*/ 11054576 w 12192000"/>
              <a:gd name="connsiteY1" fmla="*/ 0 h 524107"/>
              <a:gd name="connsiteX2" fmla="*/ 11296185 w 12192000"/>
              <a:gd name="connsiteY2" fmla="*/ 159836 h 524107"/>
              <a:gd name="connsiteX3" fmla="*/ 11508059 w 12192000"/>
              <a:gd name="connsiteY3" fmla="*/ 3718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710 h 524646"/>
              <a:gd name="connsiteX1" fmla="*/ 11054576 w 12192000"/>
              <a:gd name="connsiteY1" fmla="*/ 539 h 524646"/>
              <a:gd name="connsiteX2" fmla="*/ 11296185 w 12192000"/>
              <a:gd name="connsiteY2" fmla="*/ 160375 h 524646"/>
              <a:gd name="connsiteX3" fmla="*/ 11784284 w 12192000"/>
              <a:gd name="connsiteY3" fmla="*/ 0 h 524646"/>
              <a:gd name="connsiteX4" fmla="*/ 12192000 w 12192000"/>
              <a:gd name="connsiteY4" fmla="*/ 3710 h 524646"/>
              <a:gd name="connsiteX5" fmla="*/ 12192000 w 12192000"/>
              <a:gd name="connsiteY5" fmla="*/ 524646 h 524646"/>
              <a:gd name="connsiteX6" fmla="*/ 0 w 12192000"/>
              <a:gd name="connsiteY6" fmla="*/ 524646 h 524646"/>
              <a:gd name="connsiteX7" fmla="*/ 0 w 12192000"/>
              <a:gd name="connsiteY7" fmla="*/ 3710 h 524646"/>
              <a:gd name="connsiteX0" fmla="*/ 0 w 12192000"/>
              <a:gd name="connsiteY0" fmla="*/ 3171 h 524107"/>
              <a:gd name="connsiteX1" fmla="*/ 11054576 w 12192000"/>
              <a:gd name="connsiteY1" fmla="*/ 0 h 524107"/>
              <a:gd name="connsiteX2" fmla="*/ 11296185 w 12192000"/>
              <a:gd name="connsiteY2" fmla="*/ 159836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05457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72609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825559 w 12192000"/>
              <a:gd name="connsiteY2" fmla="*/ 3719 h 524107"/>
              <a:gd name="connsiteX3" fmla="*/ 12192000 w 12192000"/>
              <a:gd name="connsiteY3" fmla="*/ 3171 h 524107"/>
              <a:gd name="connsiteX4" fmla="*/ 12192000 w 12192000"/>
              <a:gd name="connsiteY4" fmla="*/ 524107 h 524107"/>
              <a:gd name="connsiteX5" fmla="*/ 0 w 12192000"/>
              <a:gd name="connsiteY5" fmla="*/ 524107 h 524107"/>
              <a:gd name="connsiteX6" fmla="*/ 0 w 12192000"/>
              <a:gd name="connsiteY6" fmla="*/ 3171 h 524107"/>
              <a:gd name="connsiteX0" fmla="*/ 0 w 12192000"/>
              <a:gd name="connsiteY0" fmla="*/ 3171 h 524107"/>
              <a:gd name="connsiteX1" fmla="*/ 1142922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20936">
                <a:moveTo>
                  <a:pt x="0" y="0"/>
                </a:moveTo>
                <a:lnTo>
                  <a:pt x="12192000" y="0"/>
                </a:lnTo>
                <a:lnTo>
                  <a:pt x="12192000" y="520936"/>
                </a:lnTo>
                <a:lnTo>
                  <a:pt x="0" y="520936"/>
                </a:lnTo>
                <a:lnTo>
                  <a:pt x="0" y="0"/>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Parallelogram 5">
            <a:extLst>
              <a:ext uri="{FF2B5EF4-FFF2-40B4-BE49-F238E27FC236}">
                <a16:creationId xmlns:a16="http://schemas.microsoft.com/office/drawing/2014/main" id="{8A162E46-AFAD-E846-BF5C-F20FF11EA0EF}"/>
              </a:ext>
            </a:extLst>
          </p:cNvPr>
          <p:cNvSpPr/>
          <p:nvPr/>
        </p:nvSpPr>
        <p:spPr>
          <a:xfrm>
            <a:off x="11793977" y="6479366"/>
            <a:ext cx="397211" cy="384048"/>
          </a:xfrm>
          <a:prstGeom prst="parallelogram">
            <a:avLst>
              <a:gd name="adj" fmla="val 65219"/>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B9D49A6-86F7-B744-828A-D7C1D9D15D8C}"/>
              </a:ext>
            </a:extLst>
          </p:cNvPr>
          <p:cNvSpPr txBox="1"/>
          <p:nvPr/>
        </p:nvSpPr>
        <p:spPr>
          <a:xfrm>
            <a:off x="4800046" y="6477000"/>
            <a:ext cx="6947194" cy="369332"/>
          </a:xfrm>
          <a:prstGeom prst="rect">
            <a:avLst/>
          </a:prstGeom>
          <a:noFill/>
        </p:spPr>
        <p:txBody>
          <a:bodyPr wrap="square" rtlCol="0">
            <a:spAutoFit/>
          </a:bodyPr>
          <a:lstStyle/>
          <a:p>
            <a:pPr algn="r"/>
            <a:r>
              <a:rPr lang="en-US" dirty="0">
                <a:solidFill>
                  <a:schemeClr val="bg1"/>
                </a:solidFill>
                <a:latin typeface="Century Gothic" panose="020B0502020202020204" pitchFamily="34" charset="0"/>
              </a:rPr>
              <a:t>PROJECT GOALS + OBJECTIVES</a:t>
            </a:r>
            <a:endParaRPr lang="en-US" dirty="0">
              <a:solidFill>
                <a:schemeClr val="bg1"/>
              </a:solidFill>
              <a:latin typeface="Century Gothic" panose="020B0502020202020204" pitchFamily="34" charset="0"/>
              <a:ea typeface="Arial" charset="0"/>
              <a:cs typeface="Arial" charset="0"/>
            </a:endParaRPr>
          </a:p>
        </p:txBody>
      </p:sp>
      <p:sp>
        <p:nvSpPr>
          <p:cNvPr id="38" name="TextBox 37">
            <a:extLst>
              <a:ext uri="{FF2B5EF4-FFF2-40B4-BE49-F238E27FC236}">
                <a16:creationId xmlns:a16="http://schemas.microsoft.com/office/drawing/2014/main" id="{A6C4B9E8-80D7-0E4C-98A0-080138C4551C}"/>
              </a:ext>
            </a:extLst>
          </p:cNvPr>
          <p:cNvSpPr txBox="1"/>
          <p:nvPr/>
        </p:nvSpPr>
        <p:spPr>
          <a:xfrm>
            <a:off x="367748" y="248400"/>
            <a:ext cx="6285695" cy="584775"/>
          </a:xfrm>
          <a:prstGeom prst="rect">
            <a:avLst/>
          </a:prstGeom>
          <a:noFill/>
        </p:spPr>
        <p:txBody>
          <a:bodyPr wrap="none" rtlCol="0">
            <a:spAutoFit/>
          </a:bodyPr>
          <a:lstStyle/>
          <a:p>
            <a:r>
              <a:rPr lang="en-US" sz="3200" dirty="0">
                <a:solidFill>
                  <a:schemeClr val="tx1">
                    <a:lumMod val="65000"/>
                    <a:lumOff val="35000"/>
                  </a:schemeClr>
                </a:solidFill>
                <a:latin typeface="Century Gothic" panose="020B0502020202020204" pitchFamily="34" charset="0"/>
              </a:rPr>
              <a:t>PROJECT GOALS + OBJECTIVES</a:t>
            </a:r>
          </a:p>
        </p:txBody>
      </p:sp>
    </p:spTree>
    <p:extLst>
      <p:ext uri="{BB962C8B-B14F-4D97-AF65-F5344CB8AC3E}">
        <p14:creationId xmlns:p14="http://schemas.microsoft.com/office/powerpoint/2010/main" val="460933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alpha val="17000"/>
              </a:schemeClr>
            </a:gs>
            <a:gs pos="100000">
              <a:schemeClr val="bg1">
                <a:lumMod val="75000"/>
              </a:schemeClr>
            </a:gs>
          </a:gsLst>
          <a:lin ang="13500000" scaled="1"/>
          <a:tileRect/>
        </a:gradFill>
        <a:effectLst/>
      </p:bgPr>
    </p:bg>
    <p:spTree>
      <p:nvGrpSpPr>
        <p:cNvPr id="1" name=""/>
        <p:cNvGrpSpPr/>
        <p:nvPr/>
      </p:nvGrpSpPr>
      <p:grpSpPr>
        <a:xfrm>
          <a:off x="0" y="0"/>
          <a:ext cx="0" cy="0"/>
          <a:chOff x="0" y="0"/>
          <a:chExt cx="0" cy="0"/>
        </a:xfrm>
      </p:grpSpPr>
      <p:pic>
        <p:nvPicPr>
          <p:cNvPr id="39" name="Picture 38" descr="Spiral staircase">
            <a:extLst>
              <a:ext uri="{FF2B5EF4-FFF2-40B4-BE49-F238E27FC236}">
                <a16:creationId xmlns:a16="http://schemas.microsoft.com/office/drawing/2014/main" id="{24B97383-D686-BE4C-86E8-A9E12C9BFA2E}"/>
              </a:ext>
            </a:extLst>
          </p:cNvPr>
          <p:cNvPicPr>
            <a:picLocks noChangeAspect="1"/>
          </p:cNvPicPr>
          <p:nvPr/>
        </p:nvPicPr>
        <p:blipFill rotWithShape="1">
          <a:blip r:embed="rId3">
            <a:alphaModFix amt="95000"/>
            <a:extLst>
              <a:ext uri="{BEBA8EAE-BF5A-486C-A8C5-ECC9F3942E4B}">
                <a14:imgProps xmlns:a14="http://schemas.microsoft.com/office/drawing/2010/main">
                  <a14:imgLayer r:embed="rId4">
                    <a14:imgEffect>
                      <a14:colorTemperature colorTemp="7644"/>
                    </a14:imgEffect>
                  </a14:imgLayer>
                </a14:imgProps>
              </a:ext>
            </a:extLst>
          </a:blip>
          <a:srcRect t="14028" r="26269" b="23813"/>
          <a:stretch/>
        </p:blipFill>
        <p:spPr>
          <a:xfrm>
            <a:off x="0" y="-2524"/>
            <a:ext cx="12188952" cy="6848856"/>
          </a:xfrm>
          <a:prstGeom prst="rect">
            <a:avLst/>
          </a:prstGeom>
        </p:spPr>
      </p:pic>
      <p:graphicFrame>
        <p:nvGraphicFramePr>
          <p:cNvPr id="2" name="Table 1">
            <a:extLst>
              <a:ext uri="{FF2B5EF4-FFF2-40B4-BE49-F238E27FC236}">
                <a16:creationId xmlns:a16="http://schemas.microsoft.com/office/drawing/2014/main" id="{0A908FEA-3453-5840-A648-2570EEA8E355}"/>
              </a:ext>
            </a:extLst>
          </p:cNvPr>
          <p:cNvGraphicFramePr>
            <a:graphicFrameLocks noGrp="1"/>
          </p:cNvGraphicFramePr>
          <p:nvPr>
            <p:extLst>
              <p:ext uri="{D42A27DB-BD31-4B8C-83A1-F6EECF244321}">
                <p14:modId xmlns:p14="http://schemas.microsoft.com/office/powerpoint/2010/main" val="3626990356"/>
              </p:ext>
            </p:extLst>
          </p:nvPr>
        </p:nvGraphicFramePr>
        <p:xfrm>
          <a:off x="473711" y="1048010"/>
          <a:ext cx="7926578" cy="4844253"/>
        </p:xfrm>
        <a:graphic>
          <a:graphicData uri="http://schemas.openxmlformats.org/drawingml/2006/table">
            <a:tbl>
              <a:tblPr>
                <a:effectLst>
                  <a:outerShdw blurRad="114300" dist="88900" dir="8100000" algn="tr" rotWithShape="0">
                    <a:schemeClr val="bg1">
                      <a:lumMod val="50000"/>
                      <a:alpha val="40000"/>
                    </a:schemeClr>
                  </a:outerShdw>
                  <a:reflection blurRad="6350" stA="52000" endA="300" endPos="35000" dir="5400000" sy="-100000" algn="bl" rotWithShape="0"/>
                </a:effectLst>
                <a:tableStyleId>{5C22544A-7EE6-4342-B048-85BDC9FD1C3A}</a:tableStyleId>
              </a:tblPr>
              <a:tblGrid>
                <a:gridCol w="7926578">
                  <a:extLst>
                    <a:ext uri="{9D8B030D-6E8A-4147-A177-3AD203B41FA5}">
                      <a16:colId xmlns:a16="http://schemas.microsoft.com/office/drawing/2014/main" val="155532388"/>
                    </a:ext>
                  </a:extLst>
                </a:gridCol>
              </a:tblGrid>
              <a:tr h="4844253">
                <a:tc>
                  <a:txBody>
                    <a:bodyPr/>
                    <a:lstStyle/>
                    <a:p>
                      <a:pPr algn="l" fontAlgn="ctr"/>
                      <a:r>
                        <a:rPr lang="en-US" sz="1600" b="0" i="0" u="none" strike="noStrike" dirty="0">
                          <a:solidFill>
                            <a:schemeClr val="tx1"/>
                          </a:solidFill>
                          <a:effectLst/>
                          <a:latin typeface="Century Gothic" panose="020B0502020202020204" pitchFamily="34" charset="0"/>
                        </a:rPr>
                        <a:t>Enter Text</a:t>
                      </a:r>
                    </a:p>
                  </a:txBody>
                  <a:tcPr marL="274320" marR="274320" marT="182880"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gs>
                        <a:gs pos="100000">
                          <a:schemeClr val="bg1">
                            <a:alpha val="49000"/>
                          </a:schemeClr>
                        </a:gs>
                      </a:gsLst>
                      <a:lin ang="2700000" scaled="0"/>
                    </a:gradFill>
                  </a:tcPr>
                </a:tc>
                <a:extLst>
                  <a:ext uri="{0D108BD9-81ED-4DB2-BD59-A6C34878D82A}">
                    <a16:rowId xmlns:a16="http://schemas.microsoft.com/office/drawing/2014/main" val="2846645468"/>
                  </a:ext>
                </a:extLst>
              </a:tr>
            </a:tbl>
          </a:graphicData>
        </a:graphic>
      </p:graphicFrame>
      <p:sp>
        <p:nvSpPr>
          <p:cNvPr id="7" name="TextBox 6"/>
          <p:cNvSpPr txBox="1"/>
          <p:nvPr/>
        </p:nvSpPr>
        <p:spPr>
          <a:xfrm>
            <a:off x="3781586" y="6477000"/>
            <a:ext cx="8283455" cy="369332"/>
          </a:xfrm>
          <a:prstGeom prst="rect">
            <a:avLst/>
          </a:prstGeom>
          <a:noFill/>
        </p:spPr>
        <p:txBody>
          <a:bodyPr wrap="square" rtlCol="0">
            <a:spAutoFit/>
          </a:bodyPr>
          <a:lstStyle/>
          <a:p>
            <a:pPr algn="r"/>
            <a:r>
              <a:rPr lang="en-US" b="1" dirty="0">
                <a:solidFill>
                  <a:schemeClr val="bg1"/>
                </a:solidFill>
                <a:latin typeface="Century Gothic" panose="020B0502020202020204" pitchFamily="34" charset="0"/>
                <a:ea typeface="Arial" charset="0"/>
                <a:cs typeface="Arial" charset="0"/>
              </a:rPr>
              <a:t>PROJECT REPORT</a:t>
            </a:r>
          </a:p>
        </p:txBody>
      </p:sp>
      <p:sp>
        <p:nvSpPr>
          <p:cNvPr id="5" name="Rectangle 7">
            <a:extLst>
              <a:ext uri="{FF2B5EF4-FFF2-40B4-BE49-F238E27FC236}">
                <a16:creationId xmlns:a16="http://schemas.microsoft.com/office/drawing/2014/main" id="{CF8312F4-008A-8B46-B9CC-E4456F84C996}"/>
              </a:ext>
            </a:extLst>
          </p:cNvPr>
          <p:cNvSpPr/>
          <p:nvPr/>
        </p:nvSpPr>
        <p:spPr>
          <a:xfrm>
            <a:off x="0" y="6479366"/>
            <a:ext cx="12192000" cy="384048"/>
          </a:xfrm>
          <a:custGeom>
            <a:avLst/>
            <a:gdLst>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 name="connsiteX0" fmla="*/ 0 w 12192000"/>
              <a:gd name="connsiteY0" fmla="*/ 3171 h 524107"/>
              <a:gd name="connsiteX1" fmla="*/ 1105457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6887 h 527823"/>
              <a:gd name="connsiteX1" fmla="*/ 11054576 w 12192000"/>
              <a:gd name="connsiteY1" fmla="*/ 3716 h 527823"/>
              <a:gd name="connsiteX2" fmla="*/ 11288751 w 12192000"/>
              <a:gd name="connsiteY2" fmla="*/ 0 h 527823"/>
              <a:gd name="connsiteX3" fmla="*/ 12192000 w 12192000"/>
              <a:gd name="connsiteY3" fmla="*/ 6887 h 527823"/>
              <a:gd name="connsiteX4" fmla="*/ 12192000 w 12192000"/>
              <a:gd name="connsiteY4" fmla="*/ 527823 h 527823"/>
              <a:gd name="connsiteX5" fmla="*/ 0 w 12192000"/>
              <a:gd name="connsiteY5" fmla="*/ 527823 h 527823"/>
              <a:gd name="connsiteX6" fmla="*/ 0 w 12192000"/>
              <a:gd name="connsiteY6" fmla="*/ 6887 h 527823"/>
              <a:gd name="connsiteX0" fmla="*/ 0 w 12192000"/>
              <a:gd name="connsiteY0" fmla="*/ 6887 h 527823"/>
              <a:gd name="connsiteX1" fmla="*/ 11054576 w 12192000"/>
              <a:gd name="connsiteY1" fmla="*/ 3716 h 527823"/>
              <a:gd name="connsiteX2" fmla="*/ 11288751 w 12192000"/>
              <a:gd name="connsiteY2" fmla="*/ 0 h 527823"/>
              <a:gd name="connsiteX3" fmla="*/ 11508059 w 12192000"/>
              <a:gd name="connsiteY3" fmla="*/ 7434 h 527823"/>
              <a:gd name="connsiteX4" fmla="*/ 12192000 w 12192000"/>
              <a:gd name="connsiteY4" fmla="*/ 6887 h 527823"/>
              <a:gd name="connsiteX5" fmla="*/ 12192000 w 12192000"/>
              <a:gd name="connsiteY5" fmla="*/ 527823 h 527823"/>
              <a:gd name="connsiteX6" fmla="*/ 0 w 12192000"/>
              <a:gd name="connsiteY6" fmla="*/ 527823 h 527823"/>
              <a:gd name="connsiteX7" fmla="*/ 0 w 12192000"/>
              <a:gd name="connsiteY7" fmla="*/ 6887 h 527823"/>
              <a:gd name="connsiteX0" fmla="*/ 0 w 12192000"/>
              <a:gd name="connsiteY0" fmla="*/ 3171 h 524107"/>
              <a:gd name="connsiteX1" fmla="*/ 11054576 w 12192000"/>
              <a:gd name="connsiteY1" fmla="*/ 0 h 524107"/>
              <a:gd name="connsiteX2" fmla="*/ 11296185 w 12192000"/>
              <a:gd name="connsiteY2" fmla="*/ 159836 h 524107"/>
              <a:gd name="connsiteX3" fmla="*/ 11508059 w 12192000"/>
              <a:gd name="connsiteY3" fmla="*/ 3718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710 h 524646"/>
              <a:gd name="connsiteX1" fmla="*/ 11054576 w 12192000"/>
              <a:gd name="connsiteY1" fmla="*/ 539 h 524646"/>
              <a:gd name="connsiteX2" fmla="*/ 11296185 w 12192000"/>
              <a:gd name="connsiteY2" fmla="*/ 160375 h 524646"/>
              <a:gd name="connsiteX3" fmla="*/ 11784284 w 12192000"/>
              <a:gd name="connsiteY3" fmla="*/ 0 h 524646"/>
              <a:gd name="connsiteX4" fmla="*/ 12192000 w 12192000"/>
              <a:gd name="connsiteY4" fmla="*/ 3710 h 524646"/>
              <a:gd name="connsiteX5" fmla="*/ 12192000 w 12192000"/>
              <a:gd name="connsiteY5" fmla="*/ 524646 h 524646"/>
              <a:gd name="connsiteX6" fmla="*/ 0 w 12192000"/>
              <a:gd name="connsiteY6" fmla="*/ 524646 h 524646"/>
              <a:gd name="connsiteX7" fmla="*/ 0 w 12192000"/>
              <a:gd name="connsiteY7" fmla="*/ 3710 h 524646"/>
              <a:gd name="connsiteX0" fmla="*/ 0 w 12192000"/>
              <a:gd name="connsiteY0" fmla="*/ 3171 h 524107"/>
              <a:gd name="connsiteX1" fmla="*/ 11054576 w 12192000"/>
              <a:gd name="connsiteY1" fmla="*/ 0 h 524107"/>
              <a:gd name="connsiteX2" fmla="*/ 11296185 w 12192000"/>
              <a:gd name="connsiteY2" fmla="*/ 159836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05457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72609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825559 w 12192000"/>
              <a:gd name="connsiteY2" fmla="*/ 3719 h 524107"/>
              <a:gd name="connsiteX3" fmla="*/ 12192000 w 12192000"/>
              <a:gd name="connsiteY3" fmla="*/ 3171 h 524107"/>
              <a:gd name="connsiteX4" fmla="*/ 12192000 w 12192000"/>
              <a:gd name="connsiteY4" fmla="*/ 524107 h 524107"/>
              <a:gd name="connsiteX5" fmla="*/ 0 w 12192000"/>
              <a:gd name="connsiteY5" fmla="*/ 524107 h 524107"/>
              <a:gd name="connsiteX6" fmla="*/ 0 w 12192000"/>
              <a:gd name="connsiteY6" fmla="*/ 3171 h 524107"/>
              <a:gd name="connsiteX0" fmla="*/ 0 w 12192000"/>
              <a:gd name="connsiteY0" fmla="*/ 3171 h 524107"/>
              <a:gd name="connsiteX1" fmla="*/ 1142922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20936">
                <a:moveTo>
                  <a:pt x="0" y="0"/>
                </a:moveTo>
                <a:lnTo>
                  <a:pt x="12192000" y="0"/>
                </a:lnTo>
                <a:lnTo>
                  <a:pt x="12192000" y="520936"/>
                </a:lnTo>
                <a:lnTo>
                  <a:pt x="0" y="520936"/>
                </a:lnTo>
                <a:lnTo>
                  <a:pt x="0" y="0"/>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Parallelogram 5">
            <a:extLst>
              <a:ext uri="{FF2B5EF4-FFF2-40B4-BE49-F238E27FC236}">
                <a16:creationId xmlns:a16="http://schemas.microsoft.com/office/drawing/2014/main" id="{8A162E46-AFAD-E846-BF5C-F20FF11EA0EF}"/>
              </a:ext>
            </a:extLst>
          </p:cNvPr>
          <p:cNvSpPr/>
          <p:nvPr/>
        </p:nvSpPr>
        <p:spPr>
          <a:xfrm>
            <a:off x="11793977" y="6479366"/>
            <a:ext cx="397211" cy="384048"/>
          </a:xfrm>
          <a:prstGeom prst="parallelogram">
            <a:avLst>
              <a:gd name="adj" fmla="val 65219"/>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B9D49A6-86F7-B744-828A-D7C1D9D15D8C}"/>
              </a:ext>
            </a:extLst>
          </p:cNvPr>
          <p:cNvSpPr txBox="1"/>
          <p:nvPr/>
        </p:nvSpPr>
        <p:spPr>
          <a:xfrm>
            <a:off x="4800046" y="6477000"/>
            <a:ext cx="6947194" cy="369332"/>
          </a:xfrm>
          <a:prstGeom prst="rect">
            <a:avLst/>
          </a:prstGeom>
          <a:noFill/>
        </p:spPr>
        <p:txBody>
          <a:bodyPr wrap="square" rtlCol="0">
            <a:spAutoFit/>
          </a:bodyPr>
          <a:lstStyle/>
          <a:p>
            <a:pPr algn="r"/>
            <a:r>
              <a:rPr lang="en-US" dirty="0">
                <a:solidFill>
                  <a:schemeClr val="bg1"/>
                </a:solidFill>
                <a:latin typeface="Century Gothic" panose="020B0502020202020204" pitchFamily="34" charset="0"/>
              </a:rPr>
              <a:t>SUCCESS METRICS</a:t>
            </a:r>
            <a:endParaRPr lang="en-US" dirty="0">
              <a:solidFill>
                <a:schemeClr val="bg1"/>
              </a:solidFill>
              <a:latin typeface="Century Gothic" panose="020B0502020202020204" pitchFamily="34" charset="0"/>
              <a:ea typeface="Arial" charset="0"/>
              <a:cs typeface="Arial" charset="0"/>
            </a:endParaRPr>
          </a:p>
        </p:txBody>
      </p:sp>
      <p:sp>
        <p:nvSpPr>
          <p:cNvPr id="38" name="TextBox 37">
            <a:extLst>
              <a:ext uri="{FF2B5EF4-FFF2-40B4-BE49-F238E27FC236}">
                <a16:creationId xmlns:a16="http://schemas.microsoft.com/office/drawing/2014/main" id="{A6C4B9E8-80D7-0E4C-98A0-080138C4551C}"/>
              </a:ext>
            </a:extLst>
          </p:cNvPr>
          <p:cNvSpPr txBox="1"/>
          <p:nvPr/>
        </p:nvSpPr>
        <p:spPr>
          <a:xfrm>
            <a:off x="367748" y="248400"/>
            <a:ext cx="3720890" cy="584775"/>
          </a:xfrm>
          <a:prstGeom prst="rect">
            <a:avLst/>
          </a:prstGeom>
          <a:noFill/>
        </p:spPr>
        <p:txBody>
          <a:bodyPr wrap="none" rtlCol="0">
            <a:spAutoFit/>
          </a:bodyPr>
          <a:lstStyle/>
          <a:p>
            <a:r>
              <a:rPr lang="en-US" sz="3200" dirty="0">
                <a:solidFill>
                  <a:schemeClr val="tx1">
                    <a:lumMod val="65000"/>
                    <a:lumOff val="35000"/>
                  </a:schemeClr>
                </a:solidFill>
                <a:latin typeface="Century Gothic" panose="020B0502020202020204" pitchFamily="34" charset="0"/>
              </a:rPr>
              <a:t>SUCCESS METRICS</a:t>
            </a:r>
          </a:p>
        </p:txBody>
      </p:sp>
    </p:spTree>
    <p:extLst>
      <p:ext uri="{BB962C8B-B14F-4D97-AF65-F5344CB8AC3E}">
        <p14:creationId xmlns:p14="http://schemas.microsoft.com/office/powerpoint/2010/main" val="3952337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0391E6-2A95-FF4A-BDED-0DD7B0AF916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71"/>
                    </a14:imgEffect>
                    <a14:imgEffect>
                      <a14:saturation sat="187000"/>
                    </a14:imgEffect>
                  </a14:imgLayer>
                </a14:imgProps>
              </a:ext>
            </a:extLst>
          </a:blip>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0A908FEA-3453-5840-A648-2570EEA8E355}"/>
              </a:ext>
            </a:extLst>
          </p:cNvPr>
          <p:cNvGraphicFramePr>
            <a:graphicFrameLocks noGrp="1"/>
          </p:cNvGraphicFramePr>
          <p:nvPr/>
        </p:nvGraphicFramePr>
        <p:xfrm>
          <a:off x="473711" y="1048010"/>
          <a:ext cx="7926578" cy="4844253"/>
        </p:xfrm>
        <a:graphic>
          <a:graphicData uri="http://schemas.openxmlformats.org/drawingml/2006/table">
            <a:tbl>
              <a:tblPr>
                <a:effectLst>
                  <a:outerShdw blurRad="114300" dist="88900" dir="8100000" algn="tr" rotWithShape="0">
                    <a:schemeClr val="bg1">
                      <a:lumMod val="50000"/>
                      <a:alpha val="40000"/>
                    </a:schemeClr>
                  </a:outerShdw>
                  <a:reflection blurRad="6350" stA="52000" endA="300" endPos="35000" dir="5400000" sy="-100000" algn="bl" rotWithShape="0"/>
                </a:effectLst>
                <a:tableStyleId>{5C22544A-7EE6-4342-B048-85BDC9FD1C3A}</a:tableStyleId>
              </a:tblPr>
              <a:tblGrid>
                <a:gridCol w="7926578">
                  <a:extLst>
                    <a:ext uri="{9D8B030D-6E8A-4147-A177-3AD203B41FA5}">
                      <a16:colId xmlns:a16="http://schemas.microsoft.com/office/drawing/2014/main" val="155532388"/>
                    </a:ext>
                  </a:extLst>
                </a:gridCol>
              </a:tblGrid>
              <a:tr h="4844253">
                <a:tc>
                  <a:txBody>
                    <a:bodyPr/>
                    <a:lstStyle/>
                    <a:p>
                      <a:pPr algn="l" fontAlgn="ctr"/>
                      <a:r>
                        <a:rPr lang="en-US" sz="1600" b="0" i="0" u="none" strike="noStrike" dirty="0">
                          <a:solidFill>
                            <a:schemeClr val="tx1"/>
                          </a:solidFill>
                          <a:effectLst/>
                          <a:latin typeface="Century Gothic" panose="020B0502020202020204" pitchFamily="34" charset="0"/>
                        </a:rPr>
                        <a:t>Enter Text</a:t>
                      </a:r>
                    </a:p>
                  </a:txBody>
                  <a:tcPr marL="274320" marR="274320" marT="182880"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bg1"/>
                        </a:gs>
                        <a:gs pos="100000">
                          <a:schemeClr val="bg1">
                            <a:alpha val="49000"/>
                          </a:schemeClr>
                        </a:gs>
                      </a:gsLst>
                      <a:lin ang="2700000" scaled="0"/>
                    </a:gradFill>
                  </a:tcPr>
                </a:tc>
                <a:extLst>
                  <a:ext uri="{0D108BD9-81ED-4DB2-BD59-A6C34878D82A}">
                    <a16:rowId xmlns:a16="http://schemas.microsoft.com/office/drawing/2014/main" val="2846645468"/>
                  </a:ext>
                </a:extLst>
              </a:tr>
            </a:tbl>
          </a:graphicData>
        </a:graphic>
      </p:graphicFrame>
      <p:sp>
        <p:nvSpPr>
          <p:cNvPr id="7" name="TextBox 6"/>
          <p:cNvSpPr txBox="1"/>
          <p:nvPr/>
        </p:nvSpPr>
        <p:spPr>
          <a:xfrm>
            <a:off x="3781586" y="6477000"/>
            <a:ext cx="8283455" cy="369332"/>
          </a:xfrm>
          <a:prstGeom prst="rect">
            <a:avLst/>
          </a:prstGeom>
          <a:noFill/>
        </p:spPr>
        <p:txBody>
          <a:bodyPr wrap="square" rtlCol="0">
            <a:spAutoFit/>
          </a:bodyPr>
          <a:lstStyle/>
          <a:p>
            <a:pPr algn="r"/>
            <a:r>
              <a:rPr lang="en-US" b="1" dirty="0">
                <a:solidFill>
                  <a:schemeClr val="bg1"/>
                </a:solidFill>
                <a:latin typeface="Century Gothic" panose="020B0502020202020204" pitchFamily="34" charset="0"/>
                <a:ea typeface="Arial" charset="0"/>
                <a:cs typeface="Arial" charset="0"/>
              </a:rPr>
              <a:t>PROJECT REPORT</a:t>
            </a:r>
          </a:p>
        </p:txBody>
      </p:sp>
      <p:sp>
        <p:nvSpPr>
          <p:cNvPr id="5" name="Rectangle 7">
            <a:extLst>
              <a:ext uri="{FF2B5EF4-FFF2-40B4-BE49-F238E27FC236}">
                <a16:creationId xmlns:a16="http://schemas.microsoft.com/office/drawing/2014/main" id="{CF8312F4-008A-8B46-B9CC-E4456F84C996}"/>
              </a:ext>
            </a:extLst>
          </p:cNvPr>
          <p:cNvSpPr/>
          <p:nvPr/>
        </p:nvSpPr>
        <p:spPr>
          <a:xfrm>
            <a:off x="0" y="6479366"/>
            <a:ext cx="12192000" cy="384048"/>
          </a:xfrm>
          <a:custGeom>
            <a:avLst/>
            <a:gdLst>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 name="connsiteX0" fmla="*/ 0 w 12192000"/>
              <a:gd name="connsiteY0" fmla="*/ 3171 h 524107"/>
              <a:gd name="connsiteX1" fmla="*/ 1105457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6887 h 527823"/>
              <a:gd name="connsiteX1" fmla="*/ 11054576 w 12192000"/>
              <a:gd name="connsiteY1" fmla="*/ 3716 h 527823"/>
              <a:gd name="connsiteX2" fmla="*/ 11288751 w 12192000"/>
              <a:gd name="connsiteY2" fmla="*/ 0 h 527823"/>
              <a:gd name="connsiteX3" fmla="*/ 12192000 w 12192000"/>
              <a:gd name="connsiteY3" fmla="*/ 6887 h 527823"/>
              <a:gd name="connsiteX4" fmla="*/ 12192000 w 12192000"/>
              <a:gd name="connsiteY4" fmla="*/ 527823 h 527823"/>
              <a:gd name="connsiteX5" fmla="*/ 0 w 12192000"/>
              <a:gd name="connsiteY5" fmla="*/ 527823 h 527823"/>
              <a:gd name="connsiteX6" fmla="*/ 0 w 12192000"/>
              <a:gd name="connsiteY6" fmla="*/ 6887 h 527823"/>
              <a:gd name="connsiteX0" fmla="*/ 0 w 12192000"/>
              <a:gd name="connsiteY0" fmla="*/ 6887 h 527823"/>
              <a:gd name="connsiteX1" fmla="*/ 11054576 w 12192000"/>
              <a:gd name="connsiteY1" fmla="*/ 3716 h 527823"/>
              <a:gd name="connsiteX2" fmla="*/ 11288751 w 12192000"/>
              <a:gd name="connsiteY2" fmla="*/ 0 h 527823"/>
              <a:gd name="connsiteX3" fmla="*/ 11508059 w 12192000"/>
              <a:gd name="connsiteY3" fmla="*/ 7434 h 527823"/>
              <a:gd name="connsiteX4" fmla="*/ 12192000 w 12192000"/>
              <a:gd name="connsiteY4" fmla="*/ 6887 h 527823"/>
              <a:gd name="connsiteX5" fmla="*/ 12192000 w 12192000"/>
              <a:gd name="connsiteY5" fmla="*/ 527823 h 527823"/>
              <a:gd name="connsiteX6" fmla="*/ 0 w 12192000"/>
              <a:gd name="connsiteY6" fmla="*/ 527823 h 527823"/>
              <a:gd name="connsiteX7" fmla="*/ 0 w 12192000"/>
              <a:gd name="connsiteY7" fmla="*/ 6887 h 527823"/>
              <a:gd name="connsiteX0" fmla="*/ 0 w 12192000"/>
              <a:gd name="connsiteY0" fmla="*/ 3171 h 524107"/>
              <a:gd name="connsiteX1" fmla="*/ 11054576 w 12192000"/>
              <a:gd name="connsiteY1" fmla="*/ 0 h 524107"/>
              <a:gd name="connsiteX2" fmla="*/ 11296185 w 12192000"/>
              <a:gd name="connsiteY2" fmla="*/ 159836 h 524107"/>
              <a:gd name="connsiteX3" fmla="*/ 11508059 w 12192000"/>
              <a:gd name="connsiteY3" fmla="*/ 3718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710 h 524646"/>
              <a:gd name="connsiteX1" fmla="*/ 11054576 w 12192000"/>
              <a:gd name="connsiteY1" fmla="*/ 539 h 524646"/>
              <a:gd name="connsiteX2" fmla="*/ 11296185 w 12192000"/>
              <a:gd name="connsiteY2" fmla="*/ 160375 h 524646"/>
              <a:gd name="connsiteX3" fmla="*/ 11784284 w 12192000"/>
              <a:gd name="connsiteY3" fmla="*/ 0 h 524646"/>
              <a:gd name="connsiteX4" fmla="*/ 12192000 w 12192000"/>
              <a:gd name="connsiteY4" fmla="*/ 3710 h 524646"/>
              <a:gd name="connsiteX5" fmla="*/ 12192000 w 12192000"/>
              <a:gd name="connsiteY5" fmla="*/ 524646 h 524646"/>
              <a:gd name="connsiteX6" fmla="*/ 0 w 12192000"/>
              <a:gd name="connsiteY6" fmla="*/ 524646 h 524646"/>
              <a:gd name="connsiteX7" fmla="*/ 0 w 12192000"/>
              <a:gd name="connsiteY7" fmla="*/ 3710 h 524646"/>
              <a:gd name="connsiteX0" fmla="*/ 0 w 12192000"/>
              <a:gd name="connsiteY0" fmla="*/ 3171 h 524107"/>
              <a:gd name="connsiteX1" fmla="*/ 11054576 w 12192000"/>
              <a:gd name="connsiteY1" fmla="*/ 0 h 524107"/>
              <a:gd name="connsiteX2" fmla="*/ 11296185 w 12192000"/>
              <a:gd name="connsiteY2" fmla="*/ 159836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05457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38547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626385 w 12192000"/>
              <a:gd name="connsiteY2" fmla="*/ 172609 h 524107"/>
              <a:gd name="connsiteX3" fmla="*/ 11825559 w 12192000"/>
              <a:gd name="connsiteY3" fmla="*/ 3719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 name="connsiteX0" fmla="*/ 0 w 12192000"/>
              <a:gd name="connsiteY0" fmla="*/ 3171 h 524107"/>
              <a:gd name="connsiteX1" fmla="*/ 11429226 w 12192000"/>
              <a:gd name="connsiteY1" fmla="*/ 0 h 524107"/>
              <a:gd name="connsiteX2" fmla="*/ 11825559 w 12192000"/>
              <a:gd name="connsiteY2" fmla="*/ 3719 h 524107"/>
              <a:gd name="connsiteX3" fmla="*/ 12192000 w 12192000"/>
              <a:gd name="connsiteY3" fmla="*/ 3171 h 524107"/>
              <a:gd name="connsiteX4" fmla="*/ 12192000 w 12192000"/>
              <a:gd name="connsiteY4" fmla="*/ 524107 h 524107"/>
              <a:gd name="connsiteX5" fmla="*/ 0 w 12192000"/>
              <a:gd name="connsiteY5" fmla="*/ 524107 h 524107"/>
              <a:gd name="connsiteX6" fmla="*/ 0 w 12192000"/>
              <a:gd name="connsiteY6" fmla="*/ 3171 h 524107"/>
              <a:gd name="connsiteX0" fmla="*/ 0 w 12192000"/>
              <a:gd name="connsiteY0" fmla="*/ 3171 h 524107"/>
              <a:gd name="connsiteX1" fmla="*/ 1142922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20936">
                <a:moveTo>
                  <a:pt x="0" y="0"/>
                </a:moveTo>
                <a:lnTo>
                  <a:pt x="12192000" y="0"/>
                </a:lnTo>
                <a:lnTo>
                  <a:pt x="12192000" y="520936"/>
                </a:lnTo>
                <a:lnTo>
                  <a:pt x="0" y="520936"/>
                </a:lnTo>
                <a:lnTo>
                  <a:pt x="0" y="0"/>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Parallelogram 5">
            <a:extLst>
              <a:ext uri="{FF2B5EF4-FFF2-40B4-BE49-F238E27FC236}">
                <a16:creationId xmlns:a16="http://schemas.microsoft.com/office/drawing/2014/main" id="{8A162E46-AFAD-E846-BF5C-F20FF11EA0EF}"/>
              </a:ext>
            </a:extLst>
          </p:cNvPr>
          <p:cNvSpPr/>
          <p:nvPr/>
        </p:nvSpPr>
        <p:spPr>
          <a:xfrm>
            <a:off x="11793977" y="6479366"/>
            <a:ext cx="397211" cy="384048"/>
          </a:xfrm>
          <a:prstGeom prst="parallelogram">
            <a:avLst>
              <a:gd name="adj" fmla="val 65219"/>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B9D49A6-86F7-B744-828A-D7C1D9D15D8C}"/>
              </a:ext>
            </a:extLst>
          </p:cNvPr>
          <p:cNvSpPr txBox="1"/>
          <p:nvPr/>
        </p:nvSpPr>
        <p:spPr>
          <a:xfrm>
            <a:off x="4800046" y="6477000"/>
            <a:ext cx="6947194" cy="369332"/>
          </a:xfrm>
          <a:prstGeom prst="rect">
            <a:avLst/>
          </a:prstGeom>
          <a:noFill/>
        </p:spPr>
        <p:txBody>
          <a:bodyPr wrap="square" rtlCol="0">
            <a:spAutoFit/>
          </a:bodyPr>
          <a:lstStyle/>
          <a:p>
            <a:pPr algn="r"/>
            <a:r>
              <a:rPr lang="en-US" dirty="0">
                <a:solidFill>
                  <a:schemeClr val="bg1"/>
                </a:solidFill>
                <a:latin typeface="Century Gothic" panose="020B0502020202020204" pitchFamily="34" charset="0"/>
              </a:rPr>
              <a:t>POTENTIAL RISKS + SETBACKS</a:t>
            </a:r>
            <a:endParaRPr lang="en-US" dirty="0">
              <a:solidFill>
                <a:schemeClr val="bg1"/>
              </a:solidFill>
              <a:latin typeface="Century Gothic" panose="020B0502020202020204" pitchFamily="34" charset="0"/>
              <a:ea typeface="Arial" charset="0"/>
              <a:cs typeface="Arial" charset="0"/>
            </a:endParaRPr>
          </a:p>
        </p:txBody>
      </p:sp>
      <p:sp>
        <p:nvSpPr>
          <p:cNvPr id="38" name="TextBox 37">
            <a:extLst>
              <a:ext uri="{FF2B5EF4-FFF2-40B4-BE49-F238E27FC236}">
                <a16:creationId xmlns:a16="http://schemas.microsoft.com/office/drawing/2014/main" id="{A6C4B9E8-80D7-0E4C-98A0-080138C4551C}"/>
              </a:ext>
            </a:extLst>
          </p:cNvPr>
          <p:cNvSpPr txBox="1"/>
          <p:nvPr/>
        </p:nvSpPr>
        <p:spPr>
          <a:xfrm>
            <a:off x="367748" y="248400"/>
            <a:ext cx="5745484" cy="584775"/>
          </a:xfrm>
          <a:prstGeom prst="rect">
            <a:avLst/>
          </a:prstGeom>
          <a:noFill/>
        </p:spPr>
        <p:txBody>
          <a:bodyPr wrap="none" rtlCol="0">
            <a:spAutoFit/>
          </a:bodyPr>
          <a:lstStyle/>
          <a:p>
            <a:r>
              <a:rPr lang="en-US" sz="3200" dirty="0">
                <a:solidFill>
                  <a:schemeClr val="tx1">
                    <a:lumMod val="65000"/>
                    <a:lumOff val="35000"/>
                  </a:schemeClr>
                </a:solidFill>
                <a:latin typeface="Century Gothic" panose="020B0502020202020204" pitchFamily="34" charset="0"/>
              </a:rPr>
              <a:t>POTENTIAL RISKS + SETBACKS</a:t>
            </a:r>
          </a:p>
        </p:txBody>
      </p:sp>
    </p:spTree>
    <p:extLst>
      <p:ext uri="{BB962C8B-B14F-4D97-AF65-F5344CB8AC3E}">
        <p14:creationId xmlns:p14="http://schemas.microsoft.com/office/powerpoint/2010/main" val="47875449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Project-Overview-Presentation-Template_PowerPoint" id="{EFCBD96D-42E0-4940-AAB5-0BB241E068B3}" vid="{CCE5EE30-44F3-164C-9B54-DAF98597DC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IC-Project-Overview-Presentation-Template_PowerPoint</Template>
  <TotalTime>0</TotalTime>
  <Words>312</Words>
  <Application>Microsoft Office PowerPoint</Application>
  <PresentationFormat>Широкоэкранный</PresentationFormat>
  <Paragraphs>108</Paragraphs>
  <Slides>13</Slides>
  <Notes>12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Arial</vt:lpstr>
      <vt:lpstr>Calibri</vt:lpstr>
      <vt:lpstr>Calibri Light</vt:lpstr>
      <vt:lpstr>Century Gothic</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Alexandra Ragazhinskaya</dc:creator>
  <cp:lastModifiedBy>Alexandra Ragazhinskaya</cp:lastModifiedBy>
  <cp:revision>1</cp:revision>
  <dcterms:created xsi:type="dcterms:W3CDTF">2021-03-25T18:40:53Z</dcterms:created>
  <dcterms:modified xsi:type="dcterms:W3CDTF">2021-03-25T18:41:35Z</dcterms:modified>
</cp:coreProperties>
</file>